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0E79F-6339-4D90-A867-BD52EA54F49D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7DCBB-8FF5-4070-9099-EE2765920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5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01772-8E6F-4C97-B4D1-07B658B06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FF2EC-4F88-485E-A101-935B33D75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54A3-6297-4C66-8D25-8AA1E7E7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6FE9A-9B4C-48C9-8598-DC2F472C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743AA-CAF8-4F29-9DAF-2A2D3B7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70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9AE9B-BB49-4BC4-8721-2F325F01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D8F24-19DF-4EB1-94A3-54B144D09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D6BF8-0862-4477-A5BA-B4C65453B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97A6B-EC35-44A5-B35E-5740D991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F1B13-2D15-44F2-AB71-71E9788A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864AA-245F-43CD-90C3-FFC5CFC92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E8A0AD-D99A-4B28-BC49-71D04F787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D386-D484-45BB-9C1B-CF1B9932B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C1F0A-517B-4C83-A8C6-E45A49078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F860E-CB3A-4B3E-9831-5389397D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4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72FB-9449-4438-92B4-842D20A7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4037-2C44-47EA-A241-28E3ACEDD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70C3-D2F0-4B6C-BF93-0733F7AA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577B8-ACC4-4C0A-A4AA-421A74B5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1016-BFDE-4EF7-B2DD-DD976B33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5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A629-C15E-4397-88CB-86D107F9E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3A4ED-4E54-4C32-96D1-2C1457F31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5234-45AA-4851-BED3-5E0EA0B7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6CF49-F152-42F6-AC51-206C3A5D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732D9-3164-4422-A589-787D65BB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4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FD31-A43E-4C73-98FE-4024CBAAF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31CFC-6E61-4A08-81C7-9B7D31FA5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A6BF5-9E92-4CDB-9B4C-01ED4CFECA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C109E-B1CC-4DF4-99E6-6A9E68E2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D6E40-AB06-4A8D-A6D0-4EACB7B4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F7BA7-7871-45F5-9407-C22452F8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F82E-004C-4A30-BF6D-1B31DDCE0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9593-4F07-45D8-A589-9B9F22092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22E3AB-0F25-43FB-BE76-C2F0C3F7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90F895-2119-43F9-9FFF-552A4B18E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58809-F6EA-411C-9D91-DCA6AA8F0A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59DD70-E2A3-41E6-89D8-3720DD92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C1684-6CC8-4C5E-84E0-472440F72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969588-8609-4C27-BC37-0DE4D999A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0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1677-BB51-4F10-BF8A-6B0CB89DA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D8B747-D5B6-400C-B819-3A405CA2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C6342-B644-4AFB-8A5C-E33AD970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C9C49-C189-4FA1-8D60-473903D4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0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A481E-0ADE-4C94-8550-19003913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36E6B-D9EB-4C02-BBA5-BABFB205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6CE27-1867-469F-8C1E-F4110542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9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0F6F-118F-4B48-BC6A-9B0FD2286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FB612-A703-47E7-984C-5A21A15EC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B4003-E235-4A54-986F-29CE45F2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452C-1570-43B4-A4FE-9D04784A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B6082-63C9-4928-B510-364D42AA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06D68-B4E0-4E3F-ABE9-A7204B03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1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0CAB-145A-4B99-B2A8-8907E6CB6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D1945D-B792-42EB-835A-573A70186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6DBE8-C757-4011-80AB-8DB96C189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A59E7-8168-4496-8CE8-125BBE19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F755A-A838-4B0A-A280-5D556017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8CDB0-0630-4178-BA70-35120041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7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BC0F37-8525-4CEF-A3D6-DFAC86F0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E8D3A-7BBF-4577-A0D9-E3F1CBFA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B88A3-CE03-452B-815C-E2EE7BE6F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2AF75-460B-47BD-982E-5524E711E1A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77DB7-35B6-47CF-A19D-4B98E8303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F2374-BBB9-4B3E-8FC5-86AA5AD0B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6370-8D65-4150-85C1-581C1561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00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Pouria\Downloads\Telegram%20Desktop\AI_Generated_Videos_1_Year_Later..._n4uZovIAl54_136.mp4" TargetMode="Externa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file:///C:\Users\Pouria\Downloads\Telegram%20Desktop\Midjourney_vs_DALL_E_3_Ultimate_Comparison_Best_AI_Imag_2Sp3nCDGf78.mp4" TargetMode="Externa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12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g"/><Relationship Id="rId9" Type="http://schemas.microsoft.com/office/2007/relationships/hdphoto" Target="../media/hdphoto1.wdp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E6EB6299-6A05-4AE8-BCE3-16BED0F18043}"/>
              </a:ext>
            </a:extLst>
          </p:cNvPr>
          <p:cNvSpPr/>
          <p:nvPr/>
        </p:nvSpPr>
        <p:spPr>
          <a:xfrm>
            <a:off x="150157" y="2361280"/>
            <a:ext cx="2066365" cy="205191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47675"/>
            <a:ext cx="5962650" cy="596265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7175500" y="3213100"/>
            <a:ext cx="3200400" cy="5308600"/>
          </a:xfrm>
          <a:prstGeom prst="arc">
            <a:avLst>
              <a:gd name="adj1" fmla="val 16200000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7337871"/>
            <a:ext cx="5143500" cy="13997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1A6041A-41BB-4044-BB2D-D0AB174735AC}"/>
              </a:ext>
            </a:extLst>
          </p:cNvPr>
          <p:cNvSpPr/>
          <p:nvPr/>
        </p:nvSpPr>
        <p:spPr>
          <a:xfrm>
            <a:off x="9077325" y="384824"/>
            <a:ext cx="2066365" cy="205191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FAA36-3A17-4B04-97FE-9A66C86D5827}"/>
              </a:ext>
            </a:extLst>
          </p:cNvPr>
          <p:cNvSpPr txBox="1"/>
          <p:nvPr/>
        </p:nvSpPr>
        <p:spPr>
          <a:xfrm>
            <a:off x="9230287" y="585947"/>
            <a:ext cx="1691435" cy="176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Impact" panose="020B0806030902050204" pitchFamily="34" charset="0"/>
              </a:rPr>
              <a:t>Logic Theorist</a:t>
            </a:r>
          </a:p>
          <a:p>
            <a:pPr algn="ctr">
              <a:lnSpc>
                <a:spcPct val="150000"/>
              </a:lnSpc>
            </a:pPr>
            <a:r>
              <a:rPr lang="en-US" sz="1200" b="1" i="0" dirty="0">
                <a:solidFill>
                  <a:srgbClr val="202124"/>
                </a:solidFill>
                <a:effectLst/>
              </a:rPr>
              <a:t>Alan C. Newell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202124"/>
                </a:solidFill>
              </a:rPr>
              <a:t>&amp;</a:t>
            </a:r>
            <a:endParaRPr lang="en-US" sz="1200" b="1" i="0" dirty="0">
              <a:solidFill>
                <a:srgbClr val="202124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r>
              <a:rPr lang="en-US" sz="1200" b="1" i="0" dirty="0">
                <a:solidFill>
                  <a:srgbClr val="001D35"/>
                </a:solidFill>
                <a:effectLst/>
              </a:rPr>
              <a:t>Herbert A. Simon</a:t>
            </a:r>
            <a:endParaRPr lang="en-US" sz="1200" b="1" dirty="0">
              <a:solidFill>
                <a:srgbClr val="202122"/>
              </a:solidFill>
              <a:cs typeface="Morabba" pitchFamily="50" charset="-78"/>
            </a:endParaRPr>
          </a:p>
          <a:p>
            <a:pPr algn="ctr">
              <a:lnSpc>
                <a:spcPct val="150000"/>
              </a:lnSpc>
            </a:pPr>
            <a:r>
              <a:rPr lang="en-US" b="0" i="0" dirty="0">
                <a:solidFill>
                  <a:srgbClr val="202122"/>
                </a:solidFill>
                <a:effectLst/>
                <a:latin typeface="Morabba" pitchFamily="50" charset="-78"/>
                <a:cs typeface="Morabba" pitchFamily="50" charset="-78"/>
              </a:rPr>
              <a:t>  </a:t>
            </a:r>
            <a:r>
              <a:rPr lang="en-US" b="1" dirty="0">
                <a:latin typeface="Morabba" pitchFamily="50" charset="-78"/>
                <a:cs typeface="Morabba" pitchFamily="50" charset="-78"/>
              </a:rPr>
              <a:t>1955</a:t>
            </a:r>
            <a:endParaRPr lang="en-US" dirty="0">
              <a:latin typeface="Morabba" pitchFamily="50" charset="-78"/>
              <a:cs typeface="Morabba" pitchFamily="50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ED87B-0827-401A-B92D-29D371E751E7}"/>
              </a:ext>
            </a:extLst>
          </p:cNvPr>
          <p:cNvSpPr txBox="1"/>
          <p:nvPr/>
        </p:nvSpPr>
        <p:spPr>
          <a:xfrm>
            <a:off x="313576" y="2573855"/>
            <a:ext cx="1691435" cy="158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mpact" panose="020B0806030902050204" pitchFamily="34" charset="0"/>
              </a:rPr>
              <a:t>Artificial Neural Networks</a:t>
            </a:r>
            <a:r>
              <a:rPr lang="en-US" i="0" dirty="0">
                <a:solidFill>
                  <a:srgbClr val="202122"/>
                </a:solidFill>
                <a:effectLst/>
                <a:latin typeface="Impact" panose="020B0806030902050204" pitchFamily="34" charset="0"/>
                <a:cs typeface="Morabba" pitchFamily="50" charset="-78"/>
              </a:rPr>
              <a:t>  </a:t>
            </a:r>
            <a:endParaRPr lang="fa-IR" i="0" dirty="0">
              <a:solidFill>
                <a:srgbClr val="202122"/>
              </a:solidFill>
              <a:effectLst/>
              <a:latin typeface="Impact" panose="020B0806030902050204" pitchFamily="34" charset="0"/>
              <a:cs typeface="Morabba" pitchFamily="50" charset="-78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Morabba" pitchFamily="50" charset="-78"/>
                <a:cs typeface="Morabba" pitchFamily="50" charset="-78"/>
              </a:rPr>
              <a:t>2000</a:t>
            </a:r>
            <a:r>
              <a:rPr lang="en-US" dirty="0">
                <a:latin typeface="Morabba" pitchFamily="50" charset="-78"/>
                <a:cs typeface="Morabba" pitchFamily="50" charset="-78"/>
              </a:rPr>
              <a:t>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8F1506-36CF-4D90-B88D-CB1622387BF4}"/>
              </a:ext>
            </a:extLst>
          </p:cNvPr>
          <p:cNvSpPr/>
          <p:nvPr/>
        </p:nvSpPr>
        <p:spPr>
          <a:xfrm>
            <a:off x="2034566" y="222540"/>
            <a:ext cx="2066365" cy="205191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9B8B3-C5CC-447A-881E-6072B2F7B147}"/>
              </a:ext>
            </a:extLst>
          </p:cNvPr>
          <p:cNvSpPr txBox="1"/>
          <p:nvPr/>
        </p:nvSpPr>
        <p:spPr>
          <a:xfrm>
            <a:off x="2251119" y="447675"/>
            <a:ext cx="1691435" cy="144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0" i="0" dirty="0">
                <a:solidFill>
                  <a:srgbClr val="001D35"/>
                </a:solidFill>
                <a:effectLst/>
                <a:latin typeface="Impact" panose="020B0806030902050204" pitchFamily="34" charset="0"/>
                <a:cs typeface="Morabba" pitchFamily="50" charset="-78"/>
              </a:rPr>
              <a:t>Alan Turing</a:t>
            </a:r>
            <a:endParaRPr lang="fa-IR" sz="2400" b="0" i="0" dirty="0">
              <a:solidFill>
                <a:srgbClr val="001D35"/>
              </a:solidFill>
              <a:effectLst/>
              <a:latin typeface="Impact" panose="020B0806030902050204" pitchFamily="34" charset="0"/>
              <a:cs typeface="Morabba" pitchFamily="50" charset="-78"/>
            </a:endParaRPr>
          </a:p>
          <a:p>
            <a:pPr algn="ctr">
              <a:lnSpc>
                <a:spcPct val="150000"/>
              </a:lnSpc>
            </a:pPr>
            <a:r>
              <a:rPr lang="en-US" b="1" i="0" dirty="0">
                <a:solidFill>
                  <a:srgbClr val="202122"/>
                </a:solidFill>
                <a:effectLst/>
                <a:cs typeface="Morabba" pitchFamily="50" charset="-78"/>
              </a:rPr>
              <a:t>Turing  test</a:t>
            </a:r>
            <a:endParaRPr lang="fa-IR" b="1" i="0" dirty="0">
              <a:solidFill>
                <a:srgbClr val="202122"/>
              </a:solidFill>
              <a:effectLst/>
              <a:cs typeface="Morabba" pitchFamily="50" charset="-78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Morabba" pitchFamily="50" charset="-78"/>
                <a:cs typeface="Morabba" pitchFamily="50" charset="-78"/>
              </a:rPr>
              <a:t>1950</a:t>
            </a:r>
            <a:r>
              <a:rPr lang="en-US" dirty="0">
                <a:latin typeface="Morabba" pitchFamily="50" charset="-78"/>
                <a:cs typeface="Morabba" pitchFamily="50" charset="-78"/>
              </a:rPr>
              <a:t>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EE1C7-497D-4730-B902-873BF3252066}"/>
              </a:ext>
            </a:extLst>
          </p:cNvPr>
          <p:cNvSpPr/>
          <p:nvPr/>
        </p:nvSpPr>
        <p:spPr>
          <a:xfrm>
            <a:off x="1848224" y="4648482"/>
            <a:ext cx="2066365" cy="205191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52F17-E2A3-48B7-913E-2C91E8DC38FA}"/>
              </a:ext>
            </a:extLst>
          </p:cNvPr>
          <p:cNvSpPr txBox="1"/>
          <p:nvPr/>
        </p:nvSpPr>
        <p:spPr>
          <a:xfrm>
            <a:off x="2007719" y="4993327"/>
            <a:ext cx="1691435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mpact" panose="020B0806030902050204" pitchFamily="34" charset="0"/>
              </a:rPr>
              <a:t>Expert Systems</a:t>
            </a:r>
          </a:p>
          <a:p>
            <a:pPr algn="ctr"/>
            <a:r>
              <a:rPr lang="en-US" b="1" i="0" dirty="0">
                <a:solidFill>
                  <a:srgbClr val="202122"/>
                </a:solidFill>
                <a:effectLst/>
                <a:latin typeface="Morabba" pitchFamily="50" charset="-78"/>
                <a:cs typeface="Morabba" pitchFamily="50" charset="-78"/>
              </a:rPr>
              <a:t>  </a:t>
            </a:r>
            <a:endParaRPr lang="fa-IR" b="1" i="0" dirty="0">
              <a:solidFill>
                <a:srgbClr val="202122"/>
              </a:solidFill>
              <a:effectLst/>
              <a:latin typeface="Morabba" pitchFamily="50" charset="-78"/>
              <a:cs typeface="Morabba" pitchFamily="50" charset="-78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latin typeface="Morabba" pitchFamily="50" charset="-78"/>
                <a:cs typeface="Morabba" pitchFamily="50" charset="-78"/>
              </a:rPr>
              <a:t>1970</a:t>
            </a:r>
            <a:r>
              <a:rPr lang="en-US" dirty="0">
                <a:latin typeface="Morabba" pitchFamily="50" charset="-78"/>
                <a:cs typeface="Morabba" pitchFamily="50" charset="-78"/>
              </a:rPr>
              <a:t>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F84E6C-C829-4310-900E-F524DFF47FE3}"/>
              </a:ext>
            </a:extLst>
          </p:cNvPr>
          <p:cNvSpPr/>
          <p:nvPr/>
        </p:nvSpPr>
        <p:spPr>
          <a:xfrm>
            <a:off x="8120624" y="4643977"/>
            <a:ext cx="2066365" cy="205191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6CB8B-813C-4997-A8E5-1916843368FD}"/>
              </a:ext>
            </a:extLst>
          </p:cNvPr>
          <p:cNvSpPr txBox="1"/>
          <p:nvPr/>
        </p:nvSpPr>
        <p:spPr>
          <a:xfrm>
            <a:off x="8308089" y="4968464"/>
            <a:ext cx="1691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mpact" panose="020B0806030902050204" pitchFamily="34" charset="0"/>
              </a:rPr>
              <a:t>Machine Learning</a:t>
            </a:r>
          </a:p>
          <a:p>
            <a:pPr algn="ctr"/>
            <a:endParaRPr lang="en-US" sz="2400" b="1" dirty="0"/>
          </a:p>
          <a:p>
            <a:pPr algn="ctr"/>
            <a:r>
              <a:rPr lang="en-US" b="1" dirty="0">
                <a:latin typeface="Morabba" pitchFamily="50" charset="-78"/>
                <a:cs typeface="Morabba" pitchFamily="50" charset="-78"/>
              </a:rPr>
              <a:t>1980 - 1990</a:t>
            </a:r>
            <a:r>
              <a:rPr lang="en-US" dirty="0">
                <a:latin typeface="Morabba" pitchFamily="50" charset="-78"/>
                <a:cs typeface="Morabba" pitchFamily="50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362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nodeType="clickEffect" p14:presetBounceEnd="9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95000">
                                          <p:cBhvr additive="base">
                                            <p:cTn id="7" dur="1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95000">
                                          <p:cBhvr additive="base">
                                            <p:cTn id="8" dur="1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4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fill="hold" grpId="0" nodeType="click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000">
                                          <p:cBhvr additive="base"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000">
                                          <p:cBhvr additive="base"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fill="hold" grpId="0" nodeType="click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7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9000">
                                          <p:cBhvr additive="base">
                                            <p:cTn id="3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9000">
                                          <p:cBhvr additive="base">
                                            <p:cTn id="3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4" fill="hold" grpId="0" nodeType="click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5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5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7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4000">
                                          <p:cBhvr additive="base">
                                            <p:cTn id="5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4000">
                                          <p:cBhvr additive="base">
                                            <p:cTn id="5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5" grpId="0" animBg="1"/>
          <p:bldP spid="8" grpId="0" animBg="1"/>
          <p:bldP spid="10" grpId="0"/>
          <p:bldP spid="14" grpId="0"/>
          <p:bldP spid="22" grpId="0" animBg="1"/>
          <p:bldP spid="4" grpId="0"/>
          <p:bldP spid="24" grpId="0" animBg="1"/>
          <p:bldP spid="11" grpId="0"/>
          <p:bldP spid="25" grpId="0" animBg="1"/>
          <p:bldP spid="1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 animBg="1"/>
          <p:bldP spid="5" grpId="0" animBg="1"/>
          <p:bldP spid="8" grpId="0" animBg="1"/>
          <p:bldP spid="10" grpId="0"/>
          <p:bldP spid="14" grpId="0"/>
          <p:bldP spid="22" grpId="0" animBg="1"/>
          <p:bldP spid="4" grpId="0"/>
          <p:bldP spid="24" grpId="0" animBg="1"/>
          <p:bldP spid="11" grpId="0"/>
          <p:bldP spid="25" grpId="0" animBg="1"/>
          <p:bldP spid="1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-4251325"/>
            <a:ext cx="5962650" cy="596265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6518869" y="-1402548"/>
            <a:ext cx="3200400" cy="5308600"/>
          </a:xfrm>
          <a:prstGeom prst="arc">
            <a:avLst>
              <a:gd name="adj1" fmla="val 16559646"/>
              <a:gd name="adj2" fmla="val 3609632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91" y="2729135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41" y="6096000"/>
            <a:ext cx="6477000" cy="32385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2902437" y="3042799"/>
            <a:ext cx="3200400" cy="4812476"/>
          </a:xfrm>
          <a:prstGeom prst="arc">
            <a:avLst>
              <a:gd name="adj1" fmla="val 16652563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C7BFC-E2A1-453F-B53B-A0EC9B5074D4}"/>
              </a:ext>
            </a:extLst>
          </p:cNvPr>
          <p:cNvSpPr txBox="1"/>
          <p:nvPr/>
        </p:nvSpPr>
        <p:spPr>
          <a:xfrm>
            <a:off x="-337373" y="2951945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2019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February</a:t>
            </a:r>
          </a:p>
        </p:txBody>
      </p:sp>
    </p:spTree>
    <p:extLst>
      <p:ext uri="{BB962C8B-B14F-4D97-AF65-F5344CB8AC3E}">
        <p14:creationId xmlns:p14="http://schemas.microsoft.com/office/powerpoint/2010/main" val="354891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5" y="-85947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25" y="-17045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64" y="145732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773977" y="-1583941"/>
            <a:ext cx="3430410" cy="5308600"/>
          </a:xfrm>
          <a:prstGeom prst="arc">
            <a:avLst>
              <a:gd name="adj1" fmla="val 16972772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778500" y="-5895975"/>
            <a:ext cx="3200400" cy="5308600"/>
          </a:xfrm>
          <a:prstGeom prst="arc">
            <a:avLst>
              <a:gd name="adj1" fmla="val 16793436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6267593" y="3429000"/>
            <a:ext cx="3206464" cy="5110193"/>
          </a:xfrm>
          <a:prstGeom prst="arc">
            <a:avLst>
              <a:gd name="adj1" fmla="val 16096996"/>
              <a:gd name="adj2" fmla="val 4487982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3" y="7010400"/>
            <a:ext cx="4279900" cy="2377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7D9B65-FF76-4779-8005-1D7D896872E4}"/>
              </a:ext>
            </a:extLst>
          </p:cNvPr>
          <p:cNvSpPr txBox="1"/>
          <p:nvPr/>
        </p:nvSpPr>
        <p:spPr>
          <a:xfrm>
            <a:off x="9532291" y="2867804"/>
            <a:ext cx="2659709" cy="954107"/>
          </a:xfrm>
          <a:prstGeom prst="rect">
            <a:avLst/>
          </a:prstGeom>
          <a:noFill/>
          <a:scene3d>
            <a:camera prst="orthographicFront">
              <a:rot lat="0" lon="21299999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2021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January</a:t>
            </a:r>
          </a:p>
        </p:txBody>
      </p:sp>
    </p:spTree>
    <p:extLst>
      <p:ext uri="{BB962C8B-B14F-4D97-AF65-F5344CB8AC3E}">
        <p14:creationId xmlns:p14="http://schemas.microsoft.com/office/powerpoint/2010/main" val="1227654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-132429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-63527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4" y="-319087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456477" y="-6232141"/>
            <a:ext cx="3430410" cy="5308600"/>
          </a:xfrm>
          <a:prstGeom prst="arc">
            <a:avLst>
              <a:gd name="adj1" fmla="val 16972772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613400" y="-10109200"/>
            <a:ext cx="3200400" cy="5308600"/>
          </a:xfrm>
          <a:prstGeom prst="arc">
            <a:avLst>
              <a:gd name="adj1" fmla="val 16200000"/>
              <a:gd name="adj2" fmla="val 4110675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950093" y="-1219200"/>
            <a:ext cx="3206464" cy="4927600"/>
          </a:xfrm>
          <a:prstGeom prst="arc">
            <a:avLst>
              <a:gd name="adj1" fmla="val 16200000"/>
              <a:gd name="adj2" fmla="val 4336366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2240139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895600" y="3451225"/>
            <a:ext cx="3200400" cy="5308600"/>
          </a:xfrm>
          <a:prstGeom prst="arc">
            <a:avLst>
              <a:gd name="adj1" fmla="val 16925685"/>
              <a:gd name="adj2" fmla="val 4680080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050" y="6640337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955159-71F7-4B4D-982C-92F0080FEC72}"/>
              </a:ext>
            </a:extLst>
          </p:cNvPr>
          <p:cNvSpPr txBox="1"/>
          <p:nvPr/>
        </p:nvSpPr>
        <p:spPr>
          <a:xfrm>
            <a:off x="-294336" y="2974171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2022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April</a:t>
            </a:r>
          </a:p>
        </p:txBody>
      </p:sp>
    </p:spTree>
    <p:extLst>
      <p:ext uri="{BB962C8B-B14F-4D97-AF65-F5344CB8AC3E}">
        <p14:creationId xmlns:p14="http://schemas.microsoft.com/office/powerpoint/2010/main" val="3817139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-188055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5" y="-119153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4" y="-875347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328283" y="-11273217"/>
            <a:ext cx="3430410" cy="4652064"/>
          </a:xfrm>
          <a:prstGeom prst="arc">
            <a:avLst>
              <a:gd name="adj1" fmla="val 16886184"/>
              <a:gd name="adj2" fmla="val 4422411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473700" y="-15820528"/>
            <a:ext cx="3200400" cy="4847728"/>
          </a:xfrm>
          <a:prstGeom prst="arc">
            <a:avLst>
              <a:gd name="adj1" fmla="val 15821673"/>
              <a:gd name="adj2" fmla="val 4711296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924693" y="-6781799"/>
            <a:ext cx="3206464" cy="5042626"/>
          </a:xfrm>
          <a:prstGeom prst="arc">
            <a:avLst>
              <a:gd name="adj1" fmla="val 15779514"/>
              <a:gd name="adj2" fmla="val 4489797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-3322461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609993" y="-2192551"/>
            <a:ext cx="3200400" cy="6129550"/>
          </a:xfrm>
          <a:prstGeom prst="arc">
            <a:avLst>
              <a:gd name="adj1" fmla="val 16587522"/>
              <a:gd name="adj2" fmla="val 4879730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1796100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AAB55-B6A5-42FC-8D3E-915E26F043C1}"/>
              </a:ext>
            </a:extLst>
          </p:cNvPr>
          <p:cNvSpPr txBox="1"/>
          <p:nvPr/>
        </p:nvSpPr>
        <p:spPr>
          <a:xfrm>
            <a:off x="9509268" y="3429000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eptember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8C107B-4BCC-4D81-B466-802E351BF019}"/>
              </a:ext>
            </a:extLst>
          </p:cNvPr>
          <p:cNvCxnSpPr>
            <a:cxnSpLocks/>
          </p:cNvCxnSpPr>
          <p:nvPr/>
        </p:nvCxnSpPr>
        <p:spPr>
          <a:xfrm>
            <a:off x="6083300" y="5651500"/>
            <a:ext cx="0" cy="36449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hlinkClick r:id="rId8" action="ppaction://hlinkfile"/>
            <a:extLst>
              <a:ext uri="{FF2B5EF4-FFF2-40B4-BE49-F238E27FC236}">
                <a16:creationId xmlns:a16="http://schemas.microsoft.com/office/drawing/2014/main" id="{3E886CFF-5875-4091-8F08-6DD156691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14" y="5400786"/>
            <a:ext cx="1089661" cy="108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5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-236950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5" y="-168048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64" y="-1364297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328283" y="-16162717"/>
            <a:ext cx="3430410" cy="4652064"/>
          </a:xfrm>
          <a:prstGeom prst="arc">
            <a:avLst>
              <a:gd name="adj1" fmla="val 16886184"/>
              <a:gd name="adj2" fmla="val 4422411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473700" y="-20710028"/>
            <a:ext cx="3200400" cy="4847728"/>
          </a:xfrm>
          <a:prstGeom prst="arc">
            <a:avLst>
              <a:gd name="adj1" fmla="val 15821673"/>
              <a:gd name="adj2" fmla="val 4711296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924693" y="-11671299"/>
            <a:ext cx="3206464" cy="5042626"/>
          </a:xfrm>
          <a:prstGeom prst="arc">
            <a:avLst>
              <a:gd name="adj1" fmla="val 15779514"/>
              <a:gd name="adj2" fmla="val 4489797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-8211961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609993" y="-6561107"/>
            <a:ext cx="3200400" cy="5308600"/>
          </a:xfrm>
          <a:prstGeom prst="arc">
            <a:avLst>
              <a:gd name="adj1" fmla="val 16587522"/>
              <a:gd name="adj2" fmla="val 5237958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-3093400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AAB55-B6A5-42FC-8D3E-915E26F043C1}"/>
              </a:ext>
            </a:extLst>
          </p:cNvPr>
          <p:cNvSpPr txBox="1"/>
          <p:nvPr/>
        </p:nvSpPr>
        <p:spPr>
          <a:xfrm>
            <a:off x="9582007" y="-1460500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eptember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45B36-1A6F-4879-8B88-4EDD0B5D193A}"/>
              </a:ext>
            </a:extLst>
          </p:cNvPr>
          <p:cNvSpPr txBox="1"/>
          <p:nvPr/>
        </p:nvSpPr>
        <p:spPr>
          <a:xfrm>
            <a:off x="1129868" y="3481519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تولید تصاویر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8935D-5C94-4AED-AC68-BD08175B87DA}"/>
              </a:ext>
            </a:extLst>
          </p:cNvPr>
          <p:cNvSpPr txBox="1"/>
          <p:nvPr/>
        </p:nvSpPr>
        <p:spPr>
          <a:xfrm>
            <a:off x="8559808" y="1478580"/>
            <a:ext cx="2254092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کیفیت بالای تصاویر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0926A-D146-435B-8979-1E2646426357}"/>
              </a:ext>
            </a:extLst>
          </p:cNvPr>
          <p:cNvSpPr txBox="1"/>
          <p:nvPr/>
        </p:nvSpPr>
        <p:spPr>
          <a:xfrm>
            <a:off x="8803226" y="5517180"/>
            <a:ext cx="21086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دموکراتیزه کردن خلاقیت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F17F0-10A5-48FF-B3CA-7EC067E391A5}"/>
              </a:ext>
            </a:extLst>
          </p:cNvPr>
          <p:cNvSpPr txBox="1"/>
          <p:nvPr/>
        </p:nvSpPr>
        <p:spPr>
          <a:xfrm>
            <a:off x="8946175" y="3497880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کاربردهای متنوع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BCBD9-06F5-4CDF-935E-A5A1CBB42C5D}"/>
              </a:ext>
            </a:extLst>
          </p:cNvPr>
          <p:cNvSpPr txBox="1"/>
          <p:nvPr/>
        </p:nvSpPr>
        <p:spPr>
          <a:xfrm>
            <a:off x="915952" y="1478580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صرفه‌جویی در هزینه و زمان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CE398-FB03-44C5-9000-D2F12697084C}"/>
              </a:ext>
            </a:extLst>
          </p:cNvPr>
          <p:cNvSpPr txBox="1"/>
          <p:nvPr/>
        </p:nvSpPr>
        <p:spPr>
          <a:xfrm>
            <a:off x="847149" y="5517179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گسترش امکانات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C9D4D-7FA1-46BA-9034-D7A470AAE936}"/>
              </a:ext>
            </a:extLst>
          </p:cNvPr>
          <p:cNvSpPr txBox="1"/>
          <p:nvPr/>
        </p:nvSpPr>
        <p:spPr>
          <a:xfrm>
            <a:off x="4852915" y="2905780"/>
            <a:ext cx="2365518" cy="52322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800" b="1" dirty="0">
                <a:latin typeface="IRANSansX" pitchFamily="2" charset="-78"/>
                <a:cs typeface="IRANSansX" pitchFamily="2" charset="-78"/>
              </a:rPr>
              <a:t>دسترسی‌پذیری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1F40-4173-47DA-AECF-379C015EFD00}"/>
              </a:ext>
            </a:extLst>
          </p:cNvPr>
          <p:cNvSpPr txBox="1"/>
          <p:nvPr/>
        </p:nvSpPr>
        <p:spPr>
          <a:xfrm>
            <a:off x="4852915" y="5517180"/>
            <a:ext cx="2486169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سفارشی‌سازی و شخصی‌سازی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391B32-F4EC-434B-93D2-86737BEEDA3C}"/>
              </a:ext>
            </a:extLst>
          </p:cNvPr>
          <p:cNvCxnSpPr>
            <a:cxnSpLocks/>
          </p:cNvCxnSpPr>
          <p:nvPr/>
        </p:nvCxnSpPr>
        <p:spPr>
          <a:xfrm>
            <a:off x="6108700" y="650240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1FD0211-8E03-4085-8321-A220704A6907}"/>
              </a:ext>
            </a:extLst>
          </p:cNvPr>
          <p:cNvSpPr txBox="1"/>
          <p:nvPr/>
        </p:nvSpPr>
        <p:spPr>
          <a:xfrm>
            <a:off x="4072080" y="281676"/>
            <a:ext cx="3705226" cy="110799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4800" b="1" dirty="0">
                <a:latin typeface="IRANSansX" pitchFamily="2" charset="-78"/>
                <a:cs typeface="IRANSansX" pitchFamily="2" charset="-78"/>
              </a:rPr>
              <a:t>چرا </a:t>
            </a:r>
            <a:r>
              <a:rPr lang="en-US" sz="4800" b="1" dirty="0">
                <a:latin typeface="IRANSansX" pitchFamily="2" charset="-78"/>
                <a:cs typeface="IRANSansX" pitchFamily="2" charset="-78"/>
              </a:rPr>
              <a:t>Dall-E 3</a:t>
            </a:r>
            <a:r>
              <a:rPr lang="fa-IR" sz="4800" b="1" dirty="0">
                <a:latin typeface="IRANSansX" pitchFamily="2" charset="-78"/>
                <a:cs typeface="IRANSansX" pitchFamily="2" charset="-78"/>
              </a:rPr>
              <a:t>؟</a:t>
            </a:r>
            <a:endParaRPr lang="en-US" sz="4800" b="1" dirty="0">
              <a:latin typeface="IRANSansX" pitchFamily="2" charset="-78"/>
              <a:cs typeface="IRANSansX" pitchFamily="2" charset="-78"/>
            </a:endParaRPr>
          </a:p>
        </p:txBody>
      </p:sp>
      <p:pic>
        <p:nvPicPr>
          <p:cNvPr id="13" name="Picture 12">
            <a:hlinkClick r:id="rId8" action="ppaction://hlinkfile"/>
            <a:extLst>
              <a:ext uri="{FF2B5EF4-FFF2-40B4-BE49-F238E27FC236}">
                <a16:creationId xmlns:a16="http://schemas.microsoft.com/office/drawing/2014/main" id="{E5FE3D0D-E889-4ACF-9EFA-96F12B714D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766" y="4113156"/>
            <a:ext cx="719867" cy="7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59" y="-305657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09" y="-236755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" y="-2051367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278567" y="-23033417"/>
            <a:ext cx="3430410" cy="4652064"/>
          </a:xfrm>
          <a:prstGeom prst="arc">
            <a:avLst>
              <a:gd name="adj1" fmla="val 16886184"/>
              <a:gd name="adj2" fmla="val 4422411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423984" y="-27580728"/>
            <a:ext cx="3200400" cy="4847728"/>
          </a:xfrm>
          <a:prstGeom prst="arc">
            <a:avLst>
              <a:gd name="adj1" fmla="val 15821673"/>
              <a:gd name="adj2" fmla="val 4711296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874977" y="-18541999"/>
            <a:ext cx="3206464" cy="5042626"/>
          </a:xfrm>
          <a:prstGeom prst="arc">
            <a:avLst>
              <a:gd name="adj1" fmla="val 15779514"/>
              <a:gd name="adj2" fmla="val 4489797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4" y="-15082661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560277" y="-13431807"/>
            <a:ext cx="3200400" cy="5308600"/>
          </a:xfrm>
          <a:prstGeom prst="arc">
            <a:avLst>
              <a:gd name="adj1" fmla="val 16587522"/>
              <a:gd name="adj2" fmla="val 5237958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34" y="-9964100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AAB55-B6A5-42FC-8D3E-915E26F043C1}"/>
              </a:ext>
            </a:extLst>
          </p:cNvPr>
          <p:cNvSpPr txBox="1"/>
          <p:nvPr/>
        </p:nvSpPr>
        <p:spPr>
          <a:xfrm>
            <a:off x="9532291" y="-8331200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eptember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45B36-1A6F-4879-8B88-4EDD0B5D193A}"/>
              </a:ext>
            </a:extLst>
          </p:cNvPr>
          <p:cNvSpPr txBox="1"/>
          <p:nvPr/>
        </p:nvSpPr>
        <p:spPr>
          <a:xfrm>
            <a:off x="1080152" y="-3389181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تولید تصاویر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8935D-5C94-4AED-AC68-BD08175B87DA}"/>
              </a:ext>
            </a:extLst>
          </p:cNvPr>
          <p:cNvSpPr txBox="1"/>
          <p:nvPr/>
        </p:nvSpPr>
        <p:spPr>
          <a:xfrm>
            <a:off x="8510092" y="-5392120"/>
            <a:ext cx="2254092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کیفیت بالای تصاویر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0926A-D146-435B-8979-1E2646426357}"/>
              </a:ext>
            </a:extLst>
          </p:cNvPr>
          <p:cNvSpPr txBox="1"/>
          <p:nvPr/>
        </p:nvSpPr>
        <p:spPr>
          <a:xfrm>
            <a:off x="8753510" y="-1353520"/>
            <a:ext cx="21086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دموکراتیزه کردن خلاقیت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F17F0-10A5-48FF-B3CA-7EC067E391A5}"/>
              </a:ext>
            </a:extLst>
          </p:cNvPr>
          <p:cNvSpPr txBox="1"/>
          <p:nvPr/>
        </p:nvSpPr>
        <p:spPr>
          <a:xfrm>
            <a:off x="8896459" y="-3372820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کاربردهای متنوع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BCBD9-06F5-4CDF-935E-A5A1CBB42C5D}"/>
              </a:ext>
            </a:extLst>
          </p:cNvPr>
          <p:cNvSpPr txBox="1"/>
          <p:nvPr/>
        </p:nvSpPr>
        <p:spPr>
          <a:xfrm>
            <a:off x="866236" y="-5392120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صرفه‌جویی در هزینه و زمان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CE398-FB03-44C5-9000-D2F12697084C}"/>
              </a:ext>
            </a:extLst>
          </p:cNvPr>
          <p:cNvSpPr txBox="1"/>
          <p:nvPr/>
        </p:nvSpPr>
        <p:spPr>
          <a:xfrm>
            <a:off x="797433" y="-1353521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گسترش امکانات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C9D4D-7FA1-46BA-9034-D7A470AAE936}"/>
              </a:ext>
            </a:extLst>
          </p:cNvPr>
          <p:cNvSpPr txBox="1"/>
          <p:nvPr/>
        </p:nvSpPr>
        <p:spPr>
          <a:xfrm>
            <a:off x="4998391" y="-3176776"/>
            <a:ext cx="2070385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دسترسی‌پذیری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1F40-4173-47DA-AECF-379C015EFD00}"/>
              </a:ext>
            </a:extLst>
          </p:cNvPr>
          <p:cNvSpPr txBox="1"/>
          <p:nvPr/>
        </p:nvSpPr>
        <p:spPr>
          <a:xfrm>
            <a:off x="4803199" y="-1353520"/>
            <a:ext cx="2486169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سفارشی‌سازی و شخصی‌سازی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391B32-F4EC-434B-93D2-86737BEEDA3C}"/>
              </a:ext>
            </a:extLst>
          </p:cNvPr>
          <p:cNvCxnSpPr>
            <a:cxnSpLocks/>
          </p:cNvCxnSpPr>
          <p:nvPr/>
        </p:nvCxnSpPr>
        <p:spPr>
          <a:xfrm>
            <a:off x="6033584" y="-27940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22C84-6D9B-4ED6-9A95-22A08EB32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181477"/>
            <a:ext cx="1768474" cy="26350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7489EF-0AB2-4A94-9FC7-947FA5061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9" y="3730350"/>
            <a:ext cx="3910123" cy="232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134C1C-2C5F-44FF-9F06-59F1D5384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3" y="181476"/>
            <a:ext cx="2241968" cy="2635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BA0D23-FB99-46A0-80F3-A5242B8A6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10" y="3730350"/>
            <a:ext cx="3573341" cy="232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64B81A-F093-4121-8C15-E22726EDB8B5}"/>
              </a:ext>
            </a:extLst>
          </p:cNvPr>
          <p:cNvSpPr txBox="1"/>
          <p:nvPr/>
        </p:nvSpPr>
        <p:spPr>
          <a:xfrm>
            <a:off x="1141124" y="2908129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Leonardo da Vinci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3D899-4AE9-4FF8-A496-0B0C9DAA9293}"/>
              </a:ext>
            </a:extLst>
          </p:cNvPr>
          <p:cNvSpPr txBox="1"/>
          <p:nvPr/>
        </p:nvSpPr>
        <p:spPr>
          <a:xfrm>
            <a:off x="8697875" y="2908129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Johannes Vermeer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29EFB-F0AE-4B1E-9B64-2E1305DAA8A2}"/>
              </a:ext>
            </a:extLst>
          </p:cNvPr>
          <p:cNvSpPr txBox="1"/>
          <p:nvPr/>
        </p:nvSpPr>
        <p:spPr>
          <a:xfrm>
            <a:off x="1201254" y="6129874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9CF9A-762B-492D-A9AC-F07342B2FEFE}"/>
              </a:ext>
            </a:extLst>
          </p:cNvPr>
          <p:cNvSpPr txBox="1"/>
          <p:nvPr/>
        </p:nvSpPr>
        <p:spPr>
          <a:xfrm>
            <a:off x="8674100" y="6125648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69C20D-B3DA-4C2C-9CDF-61409239C0B6}"/>
              </a:ext>
            </a:extLst>
          </p:cNvPr>
          <p:cNvCxnSpPr>
            <a:cxnSpLocks/>
          </p:cNvCxnSpPr>
          <p:nvPr/>
        </p:nvCxnSpPr>
        <p:spPr>
          <a:xfrm>
            <a:off x="6084384" y="567690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C35B94-52BC-43FE-81BA-0F55A9872D39}"/>
              </a:ext>
            </a:extLst>
          </p:cNvPr>
          <p:cNvSpPr txBox="1"/>
          <p:nvPr/>
        </p:nvSpPr>
        <p:spPr>
          <a:xfrm>
            <a:off x="3908064" y="-6131492"/>
            <a:ext cx="3705226" cy="110799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4800" b="1" dirty="0">
                <a:latin typeface="IRANSansX" pitchFamily="2" charset="-78"/>
                <a:cs typeface="IRANSansX" pitchFamily="2" charset="-78"/>
              </a:rPr>
              <a:t>چرا </a:t>
            </a:r>
            <a:r>
              <a:rPr lang="en-US" sz="4800" b="1" dirty="0">
                <a:latin typeface="IRANSansX" pitchFamily="2" charset="-78"/>
                <a:cs typeface="IRANSansX" pitchFamily="2" charset="-78"/>
              </a:rPr>
              <a:t>Dall-E 3</a:t>
            </a:r>
            <a:r>
              <a:rPr lang="fa-IR" sz="4800" b="1" dirty="0">
                <a:latin typeface="IRANSansX" pitchFamily="2" charset="-78"/>
                <a:cs typeface="IRANSansX" pitchFamily="2" charset="-78"/>
              </a:rPr>
              <a:t>؟</a:t>
            </a:r>
            <a:endParaRPr lang="en-US" sz="4800" b="1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499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36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59" y="-37474525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09" y="-30584329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8" y="-27422475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278567" y="-29942217"/>
            <a:ext cx="3430410" cy="4652064"/>
          </a:xfrm>
          <a:prstGeom prst="arc">
            <a:avLst>
              <a:gd name="adj1" fmla="val 16886184"/>
              <a:gd name="adj2" fmla="val 4422411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423984" y="-34489528"/>
            <a:ext cx="3200400" cy="4847728"/>
          </a:xfrm>
          <a:prstGeom prst="arc">
            <a:avLst>
              <a:gd name="adj1" fmla="val 15821673"/>
              <a:gd name="adj2" fmla="val 4711296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874977" y="-25450799"/>
            <a:ext cx="3206464" cy="5042626"/>
          </a:xfrm>
          <a:prstGeom prst="arc">
            <a:avLst>
              <a:gd name="adj1" fmla="val 15779514"/>
              <a:gd name="adj2" fmla="val 4489797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634" y="-21991461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560277" y="-20340607"/>
            <a:ext cx="3200400" cy="5308600"/>
          </a:xfrm>
          <a:prstGeom prst="arc">
            <a:avLst>
              <a:gd name="adj1" fmla="val 16587522"/>
              <a:gd name="adj2" fmla="val 5237958"/>
            </a:avLst>
          </a:prstGeom>
          <a:ln w="38100"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34" y="-16872900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AAB55-B6A5-42FC-8D3E-915E26F043C1}"/>
              </a:ext>
            </a:extLst>
          </p:cNvPr>
          <p:cNvSpPr txBox="1"/>
          <p:nvPr/>
        </p:nvSpPr>
        <p:spPr>
          <a:xfrm>
            <a:off x="9532291" y="-15240000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eptember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45B36-1A6F-4879-8B88-4EDD0B5D193A}"/>
              </a:ext>
            </a:extLst>
          </p:cNvPr>
          <p:cNvSpPr txBox="1"/>
          <p:nvPr/>
        </p:nvSpPr>
        <p:spPr>
          <a:xfrm>
            <a:off x="1080152" y="-10297981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تولید تصاویر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8935D-5C94-4AED-AC68-BD08175B87DA}"/>
              </a:ext>
            </a:extLst>
          </p:cNvPr>
          <p:cNvSpPr txBox="1"/>
          <p:nvPr/>
        </p:nvSpPr>
        <p:spPr>
          <a:xfrm>
            <a:off x="8510092" y="-12300920"/>
            <a:ext cx="2254092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کیفیت بالای تصاویر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0926A-D146-435B-8979-1E2646426357}"/>
              </a:ext>
            </a:extLst>
          </p:cNvPr>
          <p:cNvSpPr txBox="1"/>
          <p:nvPr/>
        </p:nvSpPr>
        <p:spPr>
          <a:xfrm>
            <a:off x="8753510" y="-8262320"/>
            <a:ext cx="21086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دموکراتیزه کردن خلاقیت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F17F0-10A5-48FF-B3CA-7EC067E391A5}"/>
              </a:ext>
            </a:extLst>
          </p:cNvPr>
          <p:cNvSpPr txBox="1"/>
          <p:nvPr/>
        </p:nvSpPr>
        <p:spPr>
          <a:xfrm>
            <a:off x="8896459" y="-10281620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کاربردهای متنوع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BCBD9-06F5-4CDF-935E-A5A1CBB42C5D}"/>
              </a:ext>
            </a:extLst>
          </p:cNvPr>
          <p:cNvSpPr txBox="1"/>
          <p:nvPr/>
        </p:nvSpPr>
        <p:spPr>
          <a:xfrm>
            <a:off x="866236" y="-12300920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صرفه‌جویی در هزینه و زمان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CE398-FB03-44C5-9000-D2F12697084C}"/>
              </a:ext>
            </a:extLst>
          </p:cNvPr>
          <p:cNvSpPr txBox="1"/>
          <p:nvPr/>
        </p:nvSpPr>
        <p:spPr>
          <a:xfrm>
            <a:off x="797433" y="-8262321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گسترش امکانات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C9D4D-7FA1-46BA-9034-D7A470AAE936}"/>
              </a:ext>
            </a:extLst>
          </p:cNvPr>
          <p:cNvSpPr txBox="1"/>
          <p:nvPr/>
        </p:nvSpPr>
        <p:spPr>
          <a:xfrm>
            <a:off x="4998391" y="-10085576"/>
            <a:ext cx="2070385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دسترسی‌پذیری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1F40-4173-47DA-AECF-379C015EFD00}"/>
              </a:ext>
            </a:extLst>
          </p:cNvPr>
          <p:cNvSpPr txBox="1"/>
          <p:nvPr/>
        </p:nvSpPr>
        <p:spPr>
          <a:xfrm>
            <a:off x="4803199" y="-8262320"/>
            <a:ext cx="2486169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سفارشی‌سازی و شخصی‌سازی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391B32-F4EC-434B-93D2-86737BEEDA3C}"/>
              </a:ext>
            </a:extLst>
          </p:cNvPr>
          <p:cNvCxnSpPr>
            <a:cxnSpLocks/>
          </p:cNvCxnSpPr>
          <p:nvPr/>
        </p:nvCxnSpPr>
        <p:spPr>
          <a:xfrm>
            <a:off x="6033584" y="-718820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22C84-6D9B-4ED6-9A95-22A08EB327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975" y="-6727323"/>
            <a:ext cx="1768474" cy="26350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7489EF-0AB2-4A94-9FC7-947FA5061B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49" y="-3178450"/>
            <a:ext cx="3910123" cy="232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134C1C-2C5F-44FF-9F06-59F1D5384C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3" y="-6727324"/>
            <a:ext cx="2241968" cy="2635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BA0D23-FB99-46A0-80F3-A5242B8A64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10" y="-3178450"/>
            <a:ext cx="3573341" cy="232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64B81A-F093-4121-8C15-E22726EDB8B5}"/>
              </a:ext>
            </a:extLst>
          </p:cNvPr>
          <p:cNvSpPr txBox="1"/>
          <p:nvPr/>
        </p:nvSpPr>
        <p:spPr>
          <a:xfrm>
            <a:off x="1141124" y="-4000671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Leonardo da Vinci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3D899-4AE9-4FF8-A496-0B0C9DAA9293}"/>
              </a:ext>
            </a:extLst>
          </p:cNvPr>
          <p:cNvSpPr txBox="1"/>
          <p:nvPr/>
        </p:nvSpPr>
        <p:spPr>
          <a:xfrm>
            <a:off x="8697875" y="-4000671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Johannes Vermeer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29EFB-F0AE-4B1E-9B64-2E1305DAA8A2}"/>
              </a:ext>
            </a:extLst>
          </p:cNvPr>
          <p:cNvSpPr txBox="1"/>
          <p:nvPr/>
        </p:nvSpPr>
        <p:spPr>
          <a:xfrm>
            <a:off x="1201254" y="-778926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9CF9A-762B-492D-A9AC-F07342B2FEFE}"/>
              </a:ext>
            </a:extLst>
          </p:cNvPr>
          <p:cNvSpPr txBox="1"/>
          <p:nvPr/>
        </p:nvSpPr>
        <p:spPr>
          <a:xfrm>
            <a:off x="8674100" y="-783152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69C20D-B3DA-4C2C-9CDF-61409239C0B6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ntroducing_DALL_E_3_sqQrN0iZBs0_136">
            <a:hlinkClick r:id="" action="ppaction://media"/>
            <a:extLst>
              <a:ext uri="{FF2B5EF4-FFF2-40B4-BE49-F238E27FC236}">
                <a16:creationId xmlns:a16="http://schemas.microsoft.com/office/drawing/2014/main" id="{055BA704-BCE1-4489-A40D-3CA221079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29299" y="3037123"/>
            <a:ext cx="5260726" cy="295915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663840-64A7-4772-88FF-8D1E1EFB1714}"/>
              </a:ext>
            </a:extLst>
          </p:cNvPr>
          <p:cNvCxnSpPr>
            <a:cxnSpLocks/>
          </p:cNvCxnSpPr>
          <p:nvPr/>
        </p:nvCxnSpPr>
        <p:spPr>
          <a:xfrm>
            <a:off x="6115050" y="5461000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BA8895-7D88-44B5-B5D7-82E9E0E55FA1}"/>
              </a:ext>
            </a:extLst>
          </p:cNvPr>
          <p:cNvSpPr txBox="1"/>
          <p:nvPr/>
        </p:nvSpPr>
        <p:spPr>
          <a:xfrm>
            <a:off x="4053971" y="-13319153"/>
            <a:ext cx="3705226" cy="110799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4800" b="1" dirty="0">
                <a:latin typeface="IRANSansX" pitchFamily="2" charset="-78"/>
                <a:cs typeface="IRANSansX" pitchFamily="2" charset="-78"/>
              </a:rPr>
              <a:t>چرا </a:t>
            </a:r>
            <a:r>
              <a:rPr lang="en-US" sz="4800" b="1" dirty="0">
                <a:latin typeface="IRANSansX" pitchFamily="2" charset="-78"/>
                <a:cs typeface="IRANSansX" pitchFamily="2" charset="-78"/>
              </a:rPr>
              <a:t>Dall-E 3</a:t>
            </a:r>
            <a:r>
              <a:rPr lang="fa-IR" sz="4800" b="1" dirty="0">
                <a:latin typeface="IRANSansX" pitchFamily="2" charset="-78"/>
                <a:cs typeface="IRANSansX" pitchFamily="2" charset="-78"/>
              </a:rPr>
              <a:t>؟</a:t>
            </a:r>
            <a:endParaRPr lang="en-US" sz="4800" b="1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227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0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8" grpId="0" animBg="1"/>
      <p:bldP spid="35" grpId="0" animBg="1"/>
      <p:bldP spid="36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1509A-5CED-4037-A6EA-E909D1250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10" y="-43470806"/>
            <a:ext cx="5962650" cy="596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FDC78-C5E4-4844-9F40-652AB5194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060" y="-36580610"/>
            <a:ext cx="5143500" cy="1399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BBA74-9AD1-4936-95CD-27A8EA3E6DEA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9" y="-33418756"/>
            <a:ext cx="7886700" cy="394335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785D68AB-814A-453A-B962-6DADEE69369C}"/>
              </a:ext>
            </a:extLst>
          </p:cNvPr>
          <p:cNvSpPr/>
          <p:nvPr/>
        </p:nvSpPr>
        <p:spPr>
          <a:xfrm rot="10595556">
            <a:off x="1076218" y="-35938498"/>
            <a:ext cx="3430410" cy="4652064"/>
          </a:xfrm>
          <a:prstGeom prst="arc">
            <a:avLst>
              <a:gd name="adj1" fmla="val 16886184"/>
              <a:gd name="adj2" fmla="val 4422411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1103421-6F7D-4384-A209-D8671BF5A0D0}"/>
              </a:ext>
            </a:extLst>
          </p:cNvPr>
          <p:cNvSpPr/>
          <p:nvPr/>
        </p:nvSpPr>
        <p:spPr>
          <a:xfrm>
            <a:off x="5221635" y="-40485809"/>
            <a:ext cx="3200400" cy="4847728"/>
          </a:xfrm>
          <a:prstGeom prst="arc">
            <a:avLst>
              <a:gd name="adj1" fmla="val 15821673"/>
              <a:gd name="adj2" fmla="val 4711296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FE0B95E6-C252-4CE1-B7D7-F0DE79B761E3}"/>
              </a:ext>
            </a:extLst>
          </p:cNvPr>
          <p:cNvSpPr/>
          <p:nvPr/>
        </p:nvSpPr>
        <p:spPr>
          <a:xfrm>
            <a:off x="5672628" y="-31447080"/>
            <a:ext cx="3206464" cy="5042626"/>
          </a:xfrm>
          <a:prstGeom prst="arc">
            <a:avLst>
              <a:gd name="adj1" fmla="val 15779514"/>
              <a:gd name="adj2" fmla="val 4489797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C8F08-B7A2-4C67-A39D-167E41FAB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285" y="-27987742"/>
            <a:ext cx="4279900" cy="2377722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4D81CA36-E362-4F59-885B-F55EB206B100}"/>
              </a:ext>
            </a:extLst>
          </p:cNvPr>
          <p:cNvSpPr/>
          <p:nvPr/>
        </p:nvSpPr>
        <p:spPr>
          <a:xfrm rot="10800000">
            <a:off x="2357928" y="-26336888"/>
            <a:ext cx="3200400" cy="5308600"/>
          </a:xfrm>
          <a:prstGeom prst="arc">
            <a:avLst>
              <a:gd name="adj1" fmla="val 16587522"/>
              <a:gd name="adj2" fmla="val 5237958"/>
            </a:avLst>
          </a:prstGeom>
          <a:ln>
            <a:prstDash val="lg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6EE7F4-C896-4182-80D4-7EC7C5710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20" b="89933" l="4333" r="90000">
                        <a14:foregroundMark x1="5222" y1="65996" x2="5222" y2="65996"/>
                        <a14:foregroundMark x1="4333" y1="63758" x2="5222" y2="69128"/>
                        <a14:foregroundMark x1="20556" y1="69128" x2="20556" y2="69128"/>
                        <a14:foregroundMark x1="31444" y1="69799" x2="31444" y2="69799"/>
                        <a14:foregroundMark x1="42111" y1="73602" x2="42111" y2="73602"/>
                        <a14:foregroundMark x1="51222" y1="77852" x2="51222" y2="77852"/>
                        <a14:foregroundMark x1="56667" y1="74944" x2="56667" y2="74944"/>
                        <a14:foregroundMark x1="73667" y1="73602" x2="73667" y2="73602"/>
                      </a14:backgroundRemoval>
                    </a14:imgEffect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85" y="-22869181"/>
            <a:ext cx="5642118" cy="28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AAB55-B6A5-42FC-8D3E-915E26F043C1}"/>
              </a:ext>
            </a:extLst>
          </p:cNvPr>
          <p:cNvSpPr txBox="1"/>
          <p:nvPr/>
        </p:nvSpPr>
        <p:spPr>
          <a:xfrm>
            <a:off x="9329942" y="-21236281"/>
            <a:ext cx="26597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202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b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</a:b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S</a:t>
            </a:r>
            <a:r>
              <a:rPr lang="en-US" sz="2800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eptember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145B36-1A6F-4879-8B88-4EDD0B5D193A}"/>
              </a:ext>
            </a:extLst>
          </p:cNvPr>
          <p:cNvSpPr txBox="1"/>
          <p:nvPr/>
        </p:nvSpPr>
        <p:spPr>
          <a:xfrm>
            <a:off x="877803" y="-16294262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تولید تصاویر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78935D-5C94-4AED-AC68-BD08175B87DA}"/>
              </a:ext>
            </a:extLst>
          </p:cNvPr>
          <p:cNvSpPr txBox="1"/>
          <p:nvPr/>
        </p:nvSpPr>
        <p:spPr>
          <a:xfrm>
            <a:off x="8307743" y="-18297201"/>
            <a:ext cx="2254092" cy="83099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کیفیت بالای تصاویر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0926A-D146-435B-8979-1E2646426357}"/>
              </a:ext>
            </a:extLst>
          </p:cNvPr>
          <p:cNvSpPr txBox="1"/>
          <p:nvPr/>
        </p:nvSpPr>
        <p:spPr>
          <a:xfrm>
            <a:off x="8551161" y="-14258601"/>
            <a:ext cx="21086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دموکراتیزه کردن خلاقیت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F17F0-10A5-48FF-B3CA-7EC067E391A5}"/>
              </a:ext>
            </a:extLst>
          </p:cNvPr>
          <p:cNvSpPr txBox="1"/>
          <p:nvPr/>
        </p:nvSpPr>
        <p:spPr>
          <a:xfrm>
            <a:off x="8694110" y="-16277901"/>
            <a:ext cx="182273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کاربردهای متنوع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1BCBD9-06F5-4CDF-935E-A5A1CBB42C5D}"/>
              </a:ext>
            </a:extLst>
          </p:cNvPr>
          <p:cNvSpPr txBox="1"/>
          <p:nvPr/>
        </p:nvSpPr>
        <p:spPr>
          <a:xfrm>
            <a:off x="663887" y="-18297201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صرفه‌جویی در هزینه و زمان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4CE398-FB03-44C5-9000-D2F12697084C}"/>
              </a:ext>
            </a:extLst>
          </p:cNvPr>
          <p:cNvSpPr txBox="1"/>
          <p:nvPr/>
        </p:nvSpPr>
        <p:spPr>
          <a:xfrm>
            <a:off x="595084" y="-14258602"/>
            <a:ext cx="2388175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گسترش امکانات خلاقانه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C9D4D-7FA1-46BA-9034-D7A470AAE936}"/>
              </a:ext>
            </a:extLst>
          </p:cNvPr>
          <p:cNvSpPr txBox="1"/>
          <p:nvPr/>
        </p:nvSpPr>
        <p:spPr>
          <a:xfrm>
            <a:off x="4796042" y="-16081857"/>
            <a:ext cx="2070385" cy="46166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دسترسی‌پذیری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6F1F40-4173-47DA-AECF-379C015EFD00}"/>
              </a:ext>
            </a:extLst>
          </p:cNvPr>
          <p:cNvSpPr txBox="1"/>
          <p:nvPr/>
        </p:nvSpPr>
        <p:spPr>
          <a:xfrm>
            <a:off x="4600850" y="-14258601"/>
            <a:ext cx="2486169" cy="83099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latin typeface="IRANSansX" pitchFamily="2" charset="-78"/>
                <a:cs typeface="IRANSansX" pitchFamily="2" charset="-78"/>
              </a:rPr>
              <a:t>سفارشی‌سازی و شخصی‌سازی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8391B32-F4EC-434B-93D2-86737BEEDA3C}"/>
              </a:ext>
            </a:extLst>
          </p:cNvPr>
          <p:cNvCxnSpPr>
            <a:cxnSpLocks/>
          </p:cNvCxnSpPr>
          <p:nvPr/>
        </p:nvCxnSpPr>
        <p:spPr>
          <a:xfrm>
            <a:off x="5831235" y="-13184481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9822C84-6D9B-4ED6-9A95-22A08EB32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26" y="-12723604"/>
            <a:ext cx="1768474" cy="26350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7489EF-0AB2-4A94-9FC7-947FA5061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-9174731"/>
            <a:ext cx="3910123" cy="232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A134C1C-2C5F-44FF-9F06-59F1D5384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204" y="-12723605"/>
            <a:ext cx="2241968" cy="2635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BA0D23-FB99-46A0-80F3-A5242B8A6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61" y="-9174731"/>
            <a:ext cx="3573341" cy="2326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64B81A-F093-4121-8C15-E22726EDB8B5}"/>
              </a:ext>
            </a:extLst>
          </p:cNvPr>
          <p:cNvSpPr txBox="1"/>
          <p:nvPr/>
        </p:nvSpPr>
        <p:spPr>
          <a:xfrm>
            <a:off x="938775" y="-9996952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Leonardo da Vinci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3D899-4AE9-4FF8-A496-0B0C9DAA9293}"/>
              </a:ext>
            </a:extLst>
          </p:cNvPr>
          <p:cNvSpPr txBox="1"/>
          <p:nvPr/>
        </p:nvSpPr>
        <p:spPr>
          <a:xfrm>
            <a:off x="8495526" y="-9996952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Johannes Vermeer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329EFB-F0AE-4B1E-9B64-2E1305DAA8A2}"/>
              </a:ext>
            </a:extLst>
          </p:cNvPr>
          <p:cNvSpPr txBox="1"/>
          <p:nvPr/>
        </p:nvSpPr>
        <p:spPr>
          <a:xfrm>
            <a:off x="998905" y="-6775207"/>
            <a:ext cx="2388175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Mona Lisa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19CF9A-762B-492D-A9AC-F07342B2FEFE}"/>
              </a:ext>
            </a:extLst>
          </p:cNvPr>
          <p:cNvSpPr txBox="1"/>
          <p:nvPr/>
        </p:nvSpPr>
        <p:spPr>
          <a:xfrm>
            <a:off x="8471751" y="-6779433"/>
            <a:ext cx="2791324" cy="67710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Girl with a Pearl Earring</a:t>
            </a:r>
            <a:br>
              <a:rPr lang="en-US" dirty="0"/>
            </a:br>
            <a:r>
              <a:rPr lang="en-US" dirty="0"/>
              <a:t>AI use DAL-E</a:t>
            </a:r>
            <a:endParaRPr lang="en-US" sz="2400" b="1" dirty="0">
              <a:latin typeface="IRANSansX" pitchFamily="2" charset="-78"/>
              <a:cs typeface="IRANSansX" pitchFamily="2" charset="-78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69C20D-B3DA-4C2C-9CDF-61409239C0B6}"/>
              </a:ext>
            </a:extLst>
          </p:cNvPr>
          <p:cNvCxnSpPr>
            <a:cxnSpLocks/>
          </p:cNvCxnSpPr>
          <p:nvPr/>
        </p:nvCxnSpPr>
        <p:spPr>
          <a:xfrm>
            <a:off x="5893651" y="-5996281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8898B5C-B112-4884-932A-8B79C688733B}"/>
              </a:ext>
            </a:extLst>
          </p:cNvPr>
          <p:cNvCxnSpPr>
            <a:cxnSpLocks/>
          </p:cNvCxnSpPr>
          <p:nvPr/>
        </p:nvCxnSpPr>
        <p:spPr>
          <a:xfrm>
            <a:off x="6054518" y="-1957681"/>
            <a:ext cx="0" cy="27940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A343E10-A08E-44F5-B337-28DCC76A3E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600" y="181111"/>
            <a:ext cx="12192000" cy="6676889"/>
          </a:xfrm>
          <a:prstGeom prst="rect">
            <a:avLst/>
          </a:prstGeom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438F8A4-9344-4879-9322-F76A57BCBBA3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custGeom>
            <a:avLst/>
            <a:gdLst/>
            <a:ahLst/>
            <a:cxnLst/>
            <a:rect l="l" t="t" r="r" b="b"/>
            <a:pathLst>
              <a:path w="10387173" h="5784350">
                <a:moveTo>
                  <a:pt x="3715151" y="2367527"/>
                </a:moveTo>
                <a:lnTo>
                  <a:pt x="3715863" y="2367527"/>
                </a:lnTo>
                <a:lnTo>
                  <a:pt x="3846083" y="2758899"/>
                </a:lnTo>
                <a:lnTo>
                  <a:pt x="3584931" y="2758899"/>
                </a:lnTo>
                <a:close/>
                <a:moveTo>
                  <a:pt x="7446319" y="2329102"/>
                </a:moveTo>
                <a:cubicBezTo>
                  <a:pt x="7491860" y="2329102"/>
                  <a:pt x="7529811" y="2336811"/>
                  <a:pt x="7560172" y="2352228"/>
                </a:cubicBezTo>
                <a:cubicBezTo>
                  <a:pt x="7590533" y="2367646"/>
                  <a:pt x="7614846" y="2389468"/>
                  <a:pt x="7633110" y="2417694"/>
                </a:cubicBezTo>
                <a:cubicBezTo>
                  <a:pt x="7651374" y="2445920"/>
                  <a:pt x="7664300" y="2479839"/>
                  <a:pt x="7671891" y="2519451"/>
                </a:cubicBezTo>
                <a:cubicBezTo>
                  <a:pt x="7679481" y="2559062"/>
                  <a:pt x="7683276" y="2603062"/>
                  <a:pt x="7683276" y="2651449"/>
                </a:cubicBezTo>
                <a:cubicBezTo>
                  <a:pt x="7683276" y="2695568"/>
                  <a:pt x="7679362" y="2737195"/>
                  <a:pt x="7671535" y="2776333"/>
                </a:cubicBezTo>
                <a:cubicBezTo>
                  <a:pt x="7663708" y="2815470"/>
                  <a:pt x="7650306" y="2849744"/>
                  <a:pt x="7631330" y="2879157"/>
                </a:cubicBezTo>
                <a:cubicBezTo>
                  <a:pt x="7612355" y="2908569"/>
                  <a:pt x="7587450" y="2931814"/>
                  <a:pt x="7556614" y="2948892"/>
                </a:cubicBezTo>
                <a:cubicBezTo>
                  <a:pt x="7525779" y="2965970"/>
                  <a:pt x="7487354" y="2974509"/>
                  <a:pt x="7441338" y="2974509"/>
                </a:cubicBezTo>
                <a:cubicBezTo>
                  <a:pt x="7395322" y="2974509"/>
                  <a:pt x="7357134" y="2967037"/>
                  <a:pt x="7326773" y="2952094"/>
                </a:cubicBezTo>
                <a:cubicBezTo>
                  <a:pt x="7296412" y="2937151"/>
                  <a:pt x="7272218" y="2915447"/>
                  <a:pt x="7254191" y="2886984"/>
                </a:cubicBezTo>
                <a:cubicBezTo>
                  <a:pt x="7236164" y="2858521"/>
                  <a:pt x="7223356" y="2824246"/>
                  <a:pt x="7215765" y="2784160"/>
                </a:cubicBezTo>
                <a:cubicBezTo>
                  <a:pt x="7208175" y="2744074"/>
                  <a:pt x="7204380" y="2698888"/>
                  <a:pt x="7204380" y="2648603"/>
                </a:cubicBezTo>
                <a:cubicBezTo>
                  <a:pt x="7204380" y="2605434"/>
                  <a:pt x="7208294" y="2564518"/>
                  <a:pt x="7216121" y="2525855"/>
                </a:cubicBezTo>
                <a:cubicBezTo>
                  <a:pt x="7223949" y="2487192"/>
                  <a:pt x="7237350" y="2453392"/>
                  <a:pt x="7256326" y="2424454"/>
                </a:cubicBezTo>
                <a:cubicBezTo>
                  <a:pt x="7275301" y="2395516"/>
                  <a:pt x="7300207" y="2372390"/>
                  <a:pt x="7331042" y="2355075"/>
                </a:cubicBezTo>
                <a:cubicBezTo>
                  <a:pt x="7361877" y="2337759"/>
                  <a:pt x="7400303" y="2329102"/>
                  <a:pt x="7446319" y="2329102"/>
                </a:cubicBezTo>
                <a:close/>
                <a:moveTo>
                  <a:pt x="1672397" y="2191766"/>
                </a:moveTo>
                <a:cubicBezTo>
                  <a:pt x="1667653" y="2191766"/>
                  <a:pt x="1663621" y="2193070"/>
                  <a:pt x="1660300" y="2195680"/>
                </a:cubicBezTo>
                <a:cubicBezTo>
                  <a:pt x="1656979" y="2198289"/>
                  <a:pt x="1654133" y="2202558"/>
                  <a:pt x="1651761" y="2208488"/>
                </a:cubicBezTo>
                <a:cubicBezTo>
                  <a:pt x="1649389" y="2214418"/>
                  <a:pt x="1647610" y="2222364"/>
                  <a:pt x="1646424" y="2232326"/>
                </a:cubicBezTo>
                <a:cubicBezTo>
                  <a:pt x="1645238" y="2242288"/>
                  <a:pt x="1644646" y="2254385"/>
                  <a:pt x="1644646" y="2268617"/>
                </a:cubicBezTo>
                <a:cubicBezTo>
                  <a:pt x="1644646" y="2282374"/>
                  <a:pt x="1645238" y="2294115"/>
                  <a:pt x="1646424" y="2303840"/>
                </a:cubicBezTo>
                <a:cubicBezTo>
                  <a:pt x="1647610" y="2313565"/>
                  <a:pt x="1649389" y="2321393"/>
                  <a:pt x="1651761" y="2327323"/>
                </a:cubicBezTo>
                <a:cubicBezTo>
                  <a:pt x="1654133" y="2333253"/>
                  <a:pt x="1656979" y="2337641"/>
                  <a:pt x="1660300" y="2340487"/>
                </a:cubicBezTo>
                <a:cubicBezTo>
                  <a:pt x="1663621" y="2343333"/>
                  <a:pt x="1667653" y="2344757"/>
                  <a:pt x="1672397" y="2344757"/>
                </a:cubicBezTo>
                <a:lnTo>
                  <a:pt x="1902951" y="2344757"/>
                </a:lnTo>
                <a:lnTo>
                  <a:pt x="1902951" y="3086939"/>
                </a:lnTo>
                <a:cubicBezTo>
                  <a:pt x="1902951" y="3091683"/>
                  <a:pt x="1904492" y="3095953"/>
                  <a:pt x="1907576" y="3099748"/>
                </a:cubicBezTo>
                <a:cubicBezTo>
                  <a:pt x="1910659" y="3103543"/>
                  <a:pt x="1915759" y="3106626"/>
                  <a:pt x="1922875" y="3108998"/>
                </a:cubicBezTo>
                <a:cubicBezTo>
                  <a:pt x="1929991" y="3111370"/>
                  <a:pt x="1939597" y="3113268"/>
                  <a:pt x="1951694" y="3114691"/>
                </a:cubicBezTo>
                <a:cubicBezTo>
                  <a:pt x="1963791" y="3116114"/>
                  <a:pt x="1978853" y="3116826"/>
                  <a:pt x="1996880" y="3116826"/>
                </a:cubicBezTo>
                <a:cubicBezTo>
                  <a:pt x="2014907" y="3116826"/>
                  <a:pt x="2029968" y="3116114"/>
                  <a:pt x="2042065" y="3114691"/>
                </a:cubicBezTo>
                <a:cubicBezTo>
                  <a:pt x="2054162" y="3113268"/>
                  <a:pt x="2063769" y="3111370"/>
                  <a:pt x="2070885" y="3108998"/>
                </a:cubicBezTo>
                <a:cubicBezTo>
                  <a:pt x="2078000" y="3106626"/>
                  <a:pt x="2083100" y="3103543"/>
                  <a:pt x="2086184" y="3099748"/>
                </a:cubicBezTo>
                <a:cubicBezTo>
                  <a:pt x="2089267" y="3095953"/>
                  <a:pt x="2090809" y="3091683"/>
                  <a:pt x="2090809" y="3086939"/>
                </a:cubicBezTo>
                <a:lnTo>
                  <a:pt x="2090809" y="2344757"/>
                </a:lnTo>
                <a:lnTo>
                  <a:pt x="2321362" y="2344757"/>
                </a:lnTo>
                <a:cubicBezTo>
                  <a:pt x="2325632" y="2344757"/>
                  <a:pt x="2329545" y="2343333"/>
                  <a:pt x="2333103" y="2340487"/>
                </a:cubicBezTo>
                <a:cubicBezTo>
                  <a:pt x="2336661" y="2337641"/>
                  <a:pt x="2339626" y="2333253"/>
                  <a:pt x="2341998" y="2327323"/>
                </a:cubicBezTo>
                <a:cubicBezTo>
                  <a:pt x="2344370" y="2321393"/>
                  <a:pt x="2346149" y="2313565"/>
                  <a:pt x="2347335" y="2303840"/>
                </a:cubicBezTo>
                <a:cubicBezTo>
                  <a:pt x="2348521" y="2294115"/>
                  <a:pt x="2349114" y="2282374"/>
                  <a:pt x="2349114" y="2268617"/>
                </a:cubicBezTo>
                <a:cubicBezTo>
                  <a:pt x="2349114" y="2254385"/>
                  <a:pt x="2348521" y="2242288"/>
                  <a:pt x="2347335" y="2232326"/>
                </a:cubicBezTo>
                <a:cubicBezTo>
                  <a:pt x="2346149" y="2222364"/>
                  <a:pt x="2344370" y="2214418"/>
                  <a:pt x="2341998" y="2208488"/>
                </a:cubicBezTo>
                <a:cubicBezTo>
                  <a:pt x="2339626" y="2202558"/>
                  <a:pt x="2336661" y="2198289"/>
                  <a:pt x="2333103" y="2195680"/>
                </a:cubicBezTo>
                <a:cubicBezTo>
                  <a:pt x="2329545" y="2193070"/>
                  <a:pt x="2325632" y="2191766"/>
                  <a:pt x="2321362" y="2191766"/>
                </a:cubicBezTo>
                <a:close/>
                <a:moveTo>
                  <a:pt x="4947518" y="2188919"/>
                </a:moveTo>
                <a:cubicBezTo>
                  <a:pt x="4930440" y="2188919"/>
                  <a:pt x="4916446" y="2189512"/>
                  <a:pt x="4905535" y="2190698"/>
                </a:cubicBezTo>
                <a:cubicBezTo>
                  <a:pt x="4894624" y="2191884"/>
                  <a:pt x="4885847" y="2193901"/>
                  <a:pt x="4879206" y="2196747"/>
                </a:cubicBezTo>
                <a:cubicBezTo>
                  <a:pt x="4872565" y="2199593"/>
                  <a:pt x="4867821" y="2202914"/>
                  <a:pt x="4864975" y="2206709"/>
                </a:cubicBezTo>
                <a:cubicBezTo>
                  <a:pt x="4862128" y="2210504"/>
                  <a:pt x="4860705" y="2214774"/>
                  <a:pt x="4860705" y="2219518"/>
                </a:cubicBezTo>
                <a:lnTo>
                  <a:pt x="4860705" y="2651449"/>
                </a:lnTo>
                <a:cubicBezTo>
                  <a:pt x="4860705" y="2684182"/>
                  <a:pt x="4861061" y="2718576"/>
                  <a:pt x="4861772" y="2754629"/>
                </a:cubicBezTo>
                <a:cubicBezTo>
                  <a:pt x="4862484" y="2790683"/>
                  <a:pt x="4863551" y="2825313"/>
                  <a:pt x="4864975" y="2858521"/>
                </a:cubicBezTo>
                <a:lnTo>
                  <a:pt x="4864263" y="2858521"/>
                </a:lnTo>
                <a:cubicBezTo>
                  <a:pt x="4855724" y="2839545"/>
                  <a:pt x="4846947" y="2820570"/>
                  <a:pt x="4837934" y="2801594"/>
                </a:cubicBezTo>
                <a:cubicBezTo>
                  <a:pt x="4828921" y="2782618"/>
                  <a:pt x="4819670" y="2763287"/>
                  <a:pt x="4810183" y="2743600"/>
                </a:cubicBezTo>
                <a:cubicBezTo>
                  <a:pt x="4800694" y="2723912"/>
                  <a:pt x="4790851" y="2704225"/>
                  <a:pt x="4780651" y="2684538"/>
                </a:cubicBezTo>
                <a:cubicBezTo>
                  <a:pt x="4770452" y="2664851"/>
                  <a:pt x="4760134" y="2644808"/>
                  <a:pt x="4749698" y="2624409"/>
                </a:cubicBezTo>
                <a:lnTo>
                  <a:pt x="4570378" y="2287830"/>
                </a:lnTo>
                <a:cubicBezTo>
                  <a:pt x="4561365" y="2269329"/>
                  <a:pt x="4552589" y="2253792"/>
                  <a:pt x="4544050" y="2241221"/>
                </a:cubicBezTo>
                <a:cubicBezTo>
                  <a:pt x="4535511" y="2228650"/>
                  <a:pt x="4526379" y="2218806"/>
                  <a:pt x="4516654" y="2211690"/>
                </a:cubicBezTo>
                <a:cubicBezTo>
                  <a:pt x="4506929" y="2204574"/>
                  <a:pt x="4495899" y="2199475"/>
                  <a:pt x="4483565" y="2196391"/>
                </a:cubicBezTo>
                <a:cubicBezTo>
                  <a:pt x="4471231" y="2193308"/>
                  <a:pt x="4456050" y="2191766"/>
                  <a:pt x="4438024" y="2191766"/>
                </a:cubicBezTo>
                <a:lnTo>
                  <a:pt x="4337690" y="2191766"/>
                </a:lnTo>
                <a:cubicBezTo>
                  <a:pt x="4318715" y="2191766"/>
                  <a:pt x="4302704" y="2197340"/>
                  <a:pt x="4289658" y="2208488"/>
                </a:cubicBezTo>
                <a:cubicBezTo>
                  <a:pt x="4276612" y="2219636"/>
                  <a:pt x="4270090" y="2236358"/>
                  <a:pt x="4270090" y="2258655"/>
                </a:cubicBezTo>
                <a:lnTo>
                  <a:pt x="4270090" y="3086228"/>
                </a:lnTo>
                <a:cubicBezTo>
                  <a:pt x="4270090" y="3090971"/>
                  <a:pt x="4271276" y="3095241"/>
                  <a:pt x="4273648" y="3099036"/>
                </a:cubicBezTo>
                <a:cubicBezTo>
                  <a:pt x="4276019" y="3102831"/>
                  <a:pt x="4280289" y="3106033"/>
                  <a:pt x="4286456" y="3108643"/>
                </a:cubicBezTo>
                <a:cubicBezTo>
                  <a:pt x="4292623" y="3111252"/>
                  <a:pt x="4301162" y="3113268"/>
                  <a:pt x="4312073" y="3114691"/>
                </a:cubicBezTo>
                <a:cubicBezTo>
                  <a:pt x="4322984" y="3116114"/>
                  <a:pt x="4336741" y="3116826"/>
                  <a:pt x="4353345" y="3116826"/>
                </a:cubicBezTo>
                <a:cubicBezTo>
                  <a:pt x="4370423" y="3116826"/>
                  <a:pt x="4384418" y="3116114"/>
                  <a:pt x="4395328" y="3114691"/>
                </a:cubicBezTo>
                <a:cubicBezTo>
                  <a:pt x="4406240" y="3113268"/>
                  <a:pt x="4414897" y="3111252"/>
                  <a:pt x="4421301" y="3108643"/>
                </a:cubicBezTo>
                <a:cubicBezTo>
                  <a:pt x="4427706" y="3106033"/>
                  <a:pt x="4432212" y="3102831"/>
                  <a:pt x="4434821" y="3099036"/>
                </a:cubicBezTo>
                <a:cubicBezTo>
                  <a:pt x="4437431" y="3095241"/>
                  <a:pt x="4438735" y="3090971"/>
                  <a:pt x="4438735" y="3086228"/>
                </a:cubicBezTo>
                <a:lnTo>
                  <a:pt x="4438735" y="2604485"/>
                </a:lnTo>
                <a:cubicBezTo>
                  <a:pt x="4438735" y="2568431"/>
                  <a:pt x="4438261" y="2533445"/>
                  <a:pt x="4437312" y="2499526"/>
                </a:cubicBezTo>
                <a:cubicBezTo>
                  <a:pt x="4436363" y="2465607"/>
                  <a:pt x="4434940" y="2431570"/>
                  <a:pt x="4433043" y="2397414"/>
                </a:cubicBezTo>
                <a:lnTo>
                  <a:pt x="4434466" y="2397414"/>
                </a:lnTo>
                <a:cubicBezTo>
                  <a:pt x="4445377" y="2425403"/>
                  <a:pt x="4457711" y="2454222"/>
                  <a:pt x="4471468" y="2483871"/>
                </a:cubicBezTo>
                <a:cubicBezTo>
                  <a:pt x="4485226" y="2513521"/>
                  <a:pt x="4498745" y="2541154"/>
                  <a:pt x="4512029" y="2566771"/>
                </a:cubicBezTo>
                <a:lnTo>
                  <a:pt x="4741159" y="2997280"/>
                </a:lnTo>
                <a:cubicBezTo>
                  <a:pt x="4753018" y="3020999"/>
                  <a:pt x="4763692" y="3040330"/>
                  <a:pt x="4773180" y="3055274"/>
                </a:cubicBezTo>
                <a:cubicBezTo>
                  <a:pt x="4782668" y="3070217"/>
                  <a:pt x="4792511" y="3082077"/>
                  <a:pt x="4802711" y="3090853"/>
                </a:cubicBezTo>
                <a:cubicBezTo>
                  <a:pt x="4812910" y="3099629"/>
                  <a:pt x="4824058" y="3105678"/>
                  <a:pt x="4836155" y="3108998"/>
                </a:cubicBezTo>
                <a:cubicBezTo>
                  <a:pt x="4848252" y="3112319"/>
                  <a:pt x="4862602" y="3113979"/>
                  <a:pt x="4879206" y="3113979"/>
                </a:cubicBezTo>
                <a:lnTo>
                  <a:pt x="4958903" y="3113979"/>
                </a:lnTo>
                <a:cubicBezTo>
                  <a:pt x="4967917" y="3113979"/>
                  <a:pt x="4976812" y="3112675"/>
                  <a:pt x="4985588" y="3110066"/>
                </a:cubicBezTo>
                <a:cubicBezTo>
                  <a:pt x="4994364" y="3107457"/>
                  <a:pt x="5001955" y="3103306"/>
                  <a:pt x="5008359" y="3097613"/>
                </a:cubicBezTo>
                <a:cubicBezTo>
                  <a:pt x="5014763" y="3091920"/>
                  <a:pt x="5019862" y="3084804"/>
                  <a:pt x="5023658" y="3076265"/>
                </a:cubicBezTo>
                <a:cubicBezTo>
                  <a:pt x="5027453" y="3067726"/>
                  <a:pt x="5029351" y="3058001"/>
                  <a:pt x="5029351" y="3047090"/>
                </a:cubicBezTo>
                <a:lnTo>
                  <a:pt x="5029351" y="2219518"/>
                </a:lnTo>
                <a:cubicBezTo>
                  <a:pt x="5029351" y="2214774"/>
                  <a:pt x="5028164" y="2210504"/>
                  <a:pt x="5025792" y="2206709"/>
                </a:cubicBezTo>
                <a:cubicBezTo>
                  <a:pt x="5023420" y="2202914"/>
                  <a:pt x="5019269" y="2199593"/>
                  <a:pt x="5013340" y="2196747"/>
                </a:cubicBezTo>
                <a:cubicBezTo>
                  <a:pt x="5007410" y="2193901"/>
                  <a:pt x="4998989" y="2191884"/>
                  <a:pt x="4988078" y="2190698"/>
                </a:cubicBezTo>
                <a:cubicBezTo>
                  <a:pt x="4977167" y="2189512"/>
                  <a:pt x="4963647" y="2188919"/>
                  <a:pt x="4947518" y="2188919"/>
                </a:cubicBezTo>
                <a:close/>
                <a:moveTo>
                  <a:pt x="8125682" y="2187496"/>
                </a:moveTo>
                <a:cubicBezTo>
                  <a:pt x="8107180" y="2187496"/>
                  <a:pt x="8092000" y="2188208"/>
                  <a:pt x="8080140" y="2189631"/>
                </a:cubicBezTo>
                <a:cubicBezTo>
                  <a:pt x="8068280" y="2191054"/>
                  <a:pt x="8058674" y="2192952"/>
                  <a:pt x="8051321" y="2195324"/>
                </a:cubicBezTo>
                <a:cubicBezTo>
                  <a:pt x="8043968" y="2197696"/>
                  <a:pt x="8038868" y="2200779"/>
                  <a:pt x="8036022" y="2204574"/>
                </a:cubicBezTo>
                <a:cubicBezTo>
                  <a:pt x="8033176" y="2208369"/>
                  <a:pt x="8031752" y="2212639"/>
                  <a:pt x="8031752" y="2217383"/>
                </a:cubicBezTo>
                <a:lnTo>
                  <a:pt x="8031752" y="2777400"/>
                </a:lnTo>
                <a:cubicBezTo>
                  <a:pt x="8031752" y="2836224"/>
                  <a:pt x="8040173" y="2887577"/>
                  <a:pt x="8057014" y="2931458"/>
                </a:cubicBezTo>
                <a:cubicBezTo>
                  <a:pt x="8073854" y="2975339"/>
                  <a:pt x="8098167" y="3011986"/>
                  <a:pt x="8129952" y="3041398"/>
                </a:cubicBezTo>
                <a:cubicBezTo>
                  <a:pt x="8161736" y="3070810"/>
                  <a:pt x="8200636" y="3092750"/>
                  <a:pt x="8246651" y="3107219"/>
                </a:cubicBezTo>
                <a:cubicBezTo>
                  <a:pt x="8292667" y="3121688"/>
                  <a:pt x="8344612" y="3128923"/>
                  <a:pt x="8402488" y="3128923"/>
                </a:cubicBezTo>
                <a:cubicBezTo>
                  <a:pt x="8464159" y="3128923"/>
                  <a:pt x="8518714" y="3120858"/>
                  <a:pt x="8566152" y="3104729"/>
                </a:cubicBezTo>
                <a:cubicBezTo>
                  <a:pt x="8613592" y="3088600"/>
                  <a:pt x="8653440" y="3065117"/>
                  <a:pt x="8685698" y="3034282"/>
                </a:cubicBezTo>
                <a:cubicBezTo>
                  <a:pt x="8717957" y="3003447"/>
                  <a:pt x="8742388" y="2965733"/>
                  <a:pt x="8758992" y="2921140"/>
                </a:cubicBezTo>
                <a:cubicBezTo>
                  <a:pt x="8775596" y="2876547"/>
                  <a:pt x="8783898" y="2826025"/>
                  <a:pt x="8783898" y="2769573"/>
                </a:cubicBezTo>
                <a:lnTo>
                  <a:pt x="8783898" y="2217383"/>
                </a:lnTo>
                <a:cubicBezTo>
                  <a:pt x="8783898" y="2212639"/>
                  <a:pt x="8782474" y="2208369"/>
                  <a:pt x="8779628" y="2204574"/>
                </a:cubicBezTo>
                <a:cubicBezTo>
                  <a:pt x="8776782" y="2200779"/>
                  <a:pt x="8771800" y="2197696"/>
                  <a:pt x="8764684" y="2195324"/>
                </a:cubicBezTo>
                <a:cubicBezTo>
                  <a:pt x="8757569" y="2192952"/>
                  <a:pt x="8748200" y="2191054"/>
                  <a:pt x="8736577" y="2189631"/>
                </a:cubicBezTo>
                <a:cubicBezTo>
                  <a:pt x="8724954" y="2188208"/>
                  <a:pt x="8710130" y="2187496"/>
                  <a:pt x="8692103" y="2187496"/>
                </a:cubicBezTo>
                <a:cubicBezTo>
                  <a:pt x="8674076" y="2187496"/>
                  <a:pt x="8659014" y="2188208"/>
                  <a:pt x="8646918" y="2189631"/>
                </a:cubicBezTo>
                <a:cubicBezTo>
                  <a:pt x="8634820" y="2191054"/>
                  <a:pt x="8625214" y="2192952"/>
                  <a:pt x="8618098" y="2195324"/>
                </a:cubicBezTo>
                <a:cubicBezTo>
                  <a:pt x="8610982" y="2197696"/>
                  <a:pt x="8606002" y="2200779"/>
                  <a:pt x="8603155" y="2204574"/>
                </a:cubicBezTo>
                <a:cubicBezTo>
                  <a:pt x="8600308" y="2208369"/>
                  <a:pt x="8598886" y="2212639"/>
                  <a:pt x="8598886" y="2217383"/>
                </a:cubicBezTo>
                <a:lnTo>
                  <a:pt x="8598886" y="2771707"/>
                </a:lnTo>
                <a:cubicBezTo>
                  <a:pt x="8598886" y="2803966"/>
                  <a:pt x="8594498" y="2832785"/>
                  <a:pt x="8585721" y="2858165"/>
                </a:cubicBezTo>
                <a:cubicBezTo>
                  <a:pt x="8576945" y="2883545"/>
                  <a:pt x="8564492" y="2904892"/>
                  <a:pt x="8548363" y="2922207"/>
                </a:cubicBezTo>
                <a:cubicBezTo>
                  <a:pt x="8532234" y="2939523"/>
                  <a:pt x="8512546" y="2952687"/>
                  <a:pt x="8489302" y="2961700"/>
                </a:cubicBezTo>
                <a:cubicBezTo>
                  <a:pt x="8466056" y="2970714"/>
                  <a:pt x="8439728" y="2975220"/>
                  <a:pt x="8410316" y="2975220"/>
                </a:cubicBezTo>
                <a:cubicBezTo>
                  <a:pt x="8381378" y="2975220"/>
                  <a:pt x="8355168" y="2970832"/>
                  <a:pt x="8331686" y="2962056"/>
                </a:cubicBezTo>
                <a:cubicBezTo>
                  <a:pt x="8308203" y="2953280"/>
                  <a:pt x="8288042" y="2940116"/>
                  <a:pt x="8271201" y="2922563"/>
                </a:cubicBezTo>
                <a:cubicBezTo>
                  <a:pt x="8254360" y="2905011"/>
                  <a:pt x="8241433" y="2882833"/>
                  <a:pt x="8232420" y="2856030"/>
                </a:cubicBezTo>
                <a:cubicBezTo>
                  <a:pt x="8223406" y="2829227"/>
                  <a:pt x="8218900" y="2797561"/>
                  <a:pt x="8218900" y="2761033"/>
                </a:cubicBezTo>
                <a:lnTo>
                  <a:pt x="8218900" y="2217383"/>
                </a:lnTo>
                <a:cubicBezTo>
                  <a:pt x="8218900" y="2212639"/>
                  <a:pt x="8217358" y="2208369"/>
                  <a:pt x="8214274" y="2204574"/>
                </a:cubicBezTo>
                <a:cubicBezTo>
                  <a:pt x="8211190" y="2200779"/>
                  <a:pt x="8206091" y="2197696"/>
                  <a:pt x="8198975" y="2195324"/>
                </a:cubicBezTo>
                <a:cubicBezTo>
                  <a:pt x="8191859" y="2192952"/>
                  <a:pt x="8182372" y="2191054"/>
                  <a:pt x="8170512" y="2189631"/>
                </a:cubicBezTo>
                <a:cubicBezTo>
                  <a:pt x="8158652" y="2188208"/>
                  <a:pt x="8143708" y="2187496"/>
                  <a:pt x="8125682" y="2187496"/>
                </a:cubicBezTo>
                <a:close/>
                <a:moveTo>
                  <a:pt x="6366739" y="2187496"/>
                </a:moveTo>
                <a:cubicBezTo>
                  <a:pt x="6340647" y="2187496"/>
                  <a:pt x="6320248" y="2188089"/>
                  <a:pt x="6305543" y="2189275"/>
                </a:cubicBezTo>
                <a:cubicBezTo>
                  <a:pt x="6290836" y="2190461"/>
                  <a:pt x="6280755" y="2193545"/>
                  <a:pt x="6275300" y="2198526"/>
                </a:cubicBezTo>
                <a:cubicBezTo>
                  <a:pt x="6269844" y="2203507"/>
                  <a:pt x="6268421" y="2210860"/>
                  <a:pt x="6271031" y="2220585"/>
                </a:cubicBezTo>
                <a:cubicBezTo>
                  <a:pt x="6273639" y="2230310"/>
                  <a:pt x="6279451" y="2243949"/>
                  <a:pt x="6288465" y="2261501"/>
                </a:cubicBezTo>
                <a:lnTo>
                  <a:pt x="6540365" y="2763168"/>
                </a:lnTo>
                <a:lnTo>
                  <a:pt x="6540365" y="3086939"/>
                </a:lnTo>
                <a:cubicBezTo>
                  <a:pt x="6540365" y="3091683"/>
                  <a:pt x="6541788" y="3095953"/>
                  <a:pt x="6544634" y="3099748"/>
                </a:cubicBezTo>
                <a:cubicBezTo>
                  <a:pt x="6547481" y="3103543"/>
                  <a:pt x="6552580" y="3106626"/>
                  <a:pt x="6559933" y="3108998"/>
                </a:cubicBezTo>
                <a:cubicBezTo>
                  <a:pt x="6567286" y="3111370"/>
                  <a:pt x="6576893" y="3113268"/>
                  <a:pt x="6588753" y="3114691"/>
                </a:cubicBezTo>
                <a:cubicBezTo>
                  <a:pt x="6600612" y="3116114"/>
                  <a:pt x="6615793" y="3116826"/>
                  <a:pt x="6634294" y="3116826"/>
                </a:cubicBezTo>
                <a:cubicBezTo>
                  <a:pt x="6652321" y="3116826"/>
                  <a:pt x="6667383" y="3116114"/>
                  <a:pt x="6679480" y="3114691"/>
                </a:cubicBezTo>
                <a:cubicBezTo>
                  <a:pt x="6691577" y="3113268"/>
                  <a:pt x="6701183" y="3111370"/>
                  <a:pt x="6708299" y="3108998"/>
                </a:cubicBezTo>
                <a:cubicBezTo>
                  <a:pt x="6715415" y="3106626"/>
                  <a:pt x="6720514" y="3103543"/>
                  <a:pt x="6723598" y="3099748"/>
                </a:cubicBezTo>
                <a:cubicBezTo>
                  <a:pt x="6726681" y="3095953"/>
                  <a:pt x="6728223" y="3091683"/>
                  <a:pt x="6728223" y="3086939"/>
                </a:cubicBezTo>
                <a:lnTo>
                  <a:pt x="6728223" y="2763168"/>
                </a:lnTo>
                <a:lnTo>
                  <a:pt x="6980124" y="2261501"/>
                </a:lnTo>
                <a:cubicBezTo>
                  <a:pt x="6988663" y="2244423"/>
                  <a:pt x="6994356" y="2230903"/>
                  <a:pt x="6997202" y="2220941"/>
                </a:cubicBezTo>
                <a:cubicBezTo>
                  <a:pt x="7000048" y="2210979"/>
                  <a:pt x="6998744" y="2203507"/>
                  <a:pt x="6993288" y="2198526"/>
                </a:cubicBezTo>
                <a:cubicBezTo>
                  <a:pt x="6987833" y="2193545"/>
                  <a:pt x="6977633" y="2190461"/>
                  <a:pt x="6962690" y="2189275"/>
                </a:cubicBezTo>
                <a:cubicBezTo>
                  <a:pt x="6947747" y="2188089"/>
                  <a:pt x="6926755" y="2187496"/>
                  <a:pt x="6899715" y="2187496"/>
                </a:cubicBezTo>
                <a:cubicBezTo>
                  <a:pt x="6879316" y="2187496"/>
                  <a:pt x="6862950" y="2187971"/>
                  <a:pt x="6850616" y="2188919"/>
                </a:cubicBezTo>
                <a:cubicBezTo>
                  <a:pt x="6838282" y="2189868"/>
                  <a:pt x="6828557" y="2191766"/>
                  <a:pt x="6821441" y="2194612"/>
                </a:cubicBezTo>
                <a:cubicBezTo>
                  <a:pt x="6814325" y="2197459"/>
                  <a:pt x="6808988" y="2201135"/>
                  <a:pt x="6805430" y="2205642"/>
                </a:cubicBezTo>
                <a:cubicBezTo>
                  <a:pt x="6801872" y="2210148"/>
                  <a:pt x="6798907" y="2216197"/>
                  <a:pt x="6796535" y="2223787"/>
                </a:cubicBezTo>
                <a:lnTo>
                  <a:pt x="6695490" y="2448648"/>
                </a:lnTo>
                <a:cubicBezTo>
                  <a:pt x="6686477" y="2470470"/>
                  <a:pt x="6677226" y="2493478"/>
                  <a:pt x="6667738" y="2517672"/>
                </a:cubicBezTo>
                <a:cubicBezTo>
                  <a:pt x="6658251" y="2541865"/>
                  <a:pt x="6649000" y="2566771"/>
                  <a:pt x="6639987" y="2592388"/>
                </a:cubicBezTo>
                <a:lnTo>
                  <a:pt x="6638563" y="2592388"/>
                </a:lnTo>
                <a:cubicBezTo>
                  <a:pt x="6628601" y="2565822"/>
                  <a:pt x="6618758" y="2540442"/>
                  <a:pt x="6609033" y="2516248"/>
                </a:cubicBezTo>
                <a:cubicBezTo>
                  <a:pt x="6599308" y="2492055"/>
                  <a:pt x="6589464" y="2469047"/>
                  <a:pt x="6579502" y="2447225"/>
                </a:cubicBezTo>
                <a:lnTo>
                  <a:pt x="6477034" y="2220941"/>
                </a:lnTo>
                <a:cubicBezTo>
                  <a:pt x="6473713" y="2214299"/>
                  <a:pt x="6470274" y="2208844"/>
                  <a:pt x="6466716" y="2204574"/>
                </a:cubicBezTo>
                <a:cubicBezTo>
                  <a:pt x="6463158" y="2200305"/>
                  <a:pt x="6457584" y="2196866"/>
                  <a:pt x="6449994" y="2194256"/>
                </a:cubicBezTo>
                <a:cubicBezTo>
                  <a:pt x="6442403" y="2191647"/>
                  <a:pt x="6432085" y="2189868"/>
                  <a:pt x="6419040" y="2188919"/>
                </a:cubicBezTo>
                <a:cubicBezTo>
                  <a:pt x="6405994" y="2187971"/>
                  <a:pt x="6388560" y="2187496"/>
                  <a:pt x="6366739" y="2187496"/>
                </a:cubicBezTo>
                <a:close/>
                <a:moveTo>
                  <a:pt x="5326044" y="2187496"/>
                </a:moveTo>
                <a:cubicBezTo>
                  <a:pt x="5308017" y="2187496"/>
                  <a:pt x="5292955" y="2188208"/>
                  <a:pt x="5280858" y="2189631"/>
                </a:cubicBezTo>
                <a:cubicBezTo>
                  <a:pt x="5268761" y="2191054"/>
                  <a:pt x="5259155" y="2192952"/>
                  <a:pt x="5252039" y="2195324"/>
                </a:cubicBezTo>
                <a:cubicBezTo>
                  <a:pt x="5244923" y="2197696"/>
                  <a:pt x="5239824" y="2200779"/>
                  <a:pt x="5236740" y="2204574"/>
                </a:cubicBezTo>
                <a:cubicBezTo>
                  <a:pt x="5233657" y="2208369"/>
                  <a:pt x="5232115" y="2212876"/>
                  <a:pt x="5232115" y="2218094"/>
                </a:cubicBezTo>
                <a:lnTo>
                  <a:pt x="5232115" y="3085516"/>
                </a:lnTo>
                <a:cubicBezTo>
                  <a:pt x="5232115" y="3090734"/>
                  <a:pt x="5233657" y="3095241"/>
                  <a:pt x="5236740" y="3099036"/>
                </a:cubicBezTo>
                <a:cubicBezTo>
                  <a:pt x="5239824" y="3102831"/>
                  <a:pt x="5244923" y="3106033"/>
                  <a:pt x="5252039" y="3108643"/>
                </a:cubicBezTo>
                <a:cubicBezTo>
                  <a:pt x="5259155" y="3111252"/>
                  <a:pt x="5268761" y="3113268"/>
                  <a:pt x="5280858" y="3114691"/>
                </a:cubicBezTo>
                <a:cubicBezTo>
                  <a:pt x="5292955" y="3116114"/>
                  <a:pt x="5308017" y="3116826"/>
                  <a:pt x="5326044" y="3116826"/>
                </a:cubicBezTo>
                <a:cubicBezTo>
                  <a:pt x="5344545" y="3116826"/>
                  <a:pt x="5359726" y="3116114"/>
                  <a:pt x="5371585" y="3114691"/>
                </a:cubicBezTo>
                <a:cubicBezTo>
                  <a:pt x="5383445" y="3113268"/>
                  <a:pt x="5392933" y="3111252"/>
                  <a:pt x="5400049" y="3108643"/>
                </a:cubicBezTo>
                <a:cubicBezTo>
                  <a:pt x="5407165" y="3106033"/>
                  <a:pt x="5412146" y="3102831"/>
                  <a:pt x="5414992" y="3099036"/>
                </a:cubicBezTo>
                <a:cubicBezTo>
                  <a:pt x="5417838" y="3095241"/>
                  <a:pt x="5419261" y="3090734"/>
                  <a:pt x="5419261" y="3085516"/>
                </a:cubicBezTo>
                <a:lnTo>
                  <a:pt x="5419261" y="2648603"/>
                </a:lnTo>
                <a:lnTo>
                  <a:pt x="5697491" y="3085516"/>
                </a:lnTo>
                <a:cubicBezTo>
                  <a:pt x="5700812" y="3092157"/>
                  <a:pt x="5705437" y="3097850"/>
                  <a:pt x="5711367" y="3102594"/>
                </a:cubicBezTo>
                <a:cubicBezTo>
                  <a:pt x="5717296" y="3107338"/>
                  <a:pt x="5727022" y="3110896"/>
                  <a:pt x="5740542" y="3113268"/>
                </a:cubicBezTo>
                <a:cubicBezTo>
                  <a:pt x="5754062" y="3115640"/>
                  <a:pt x="5776240" y="3116826"/>
                  <a:pt x="5807075" y="3116826"/>
                </a:cubicBezTo>
                <a:cubicBezTo>
                  <a:pt x="5826525" y="3116826"/>
                  <a:pt x="5842654" y="3116114"/>
                  <a:pt x="5855462" y="3114691"/>
                </a:cubicBezTo>
                <a:cubicBezTo>
                  <a:pt x="5868271" y="3113268"/>
                  <a:pt x="5878352" y="3111252"/>
                  <a:pt x="5885705" y="3108643"/>
                </a:cubicBezTo>
                <a:cubicBezTo>
                  <a:pt x="5893058" y="3106033"/>
                  <a:pt x="5898039" y="3102713"/>
                  <a:pt x="5900648" y="3098680"/>
                </a:cubicBezTo>
                <a:cubicBezTo>
                  <a:pt x="5903257" y="3094648"/>
                  <a:pt x="5904562" y="3090023"/>
                  <a:pt x="5904562" y="3084804"/>
                </a:cubicBezTo>
                <a:cubicBezTo>
                  <a:pt x="5904562" y="3081009"/>
                  <a:pt x="5903494" y="3075910"/>
                  <a:pt x="5901360" y="3069505"/>
                </a:cubicBezTo>
                <a:cubicBezTo>
                  <a:pt x="5899225" y="3063101"/>
                  <a:pt x="5892939" y="3050174"/>
                  <a:pt x="5882503" y="3030724"/>
                </a:cubicBezTo>
                <a:lnTo>
                  <a:pt x="5607120" y="2614447"/>
                </a:lnTo>
                <a:lnTo>
                  <a:pt x="5859732" y="2283560"/>
                </a:lnTo>
                <a:cubicBezTo>
                  <a:pt x="5871592" y="2265059"/>
                  <a:pt x="5879656" y="2251539"/>
                  <a:pt x="5883926" y="2243000"/>
                </a:cubicBezTo>
                <a:cubicBezTo>
                  <a:pt x="5888195" y="2234461"/>
                  <a:pt x="5890330" y="2226159"/>
                  <a:pt x="5890330" y="2218094"/>
                </a:cubicBezTo>
                <a:cubicBezTo>
                  <a:pt x="5890330" y="2213351"/>
                  <a:pt x="5888907" y="2209081"/>
                  <a:pt x="5886061" y="2205286"/>
                </a:cubicBezTo>
                <a:cubicBezTo>
                  <a:pt x="5883214" y="2201491"/>
                  <a:pt x="5878115" y="2198289"/>
                  <a:pt x="5870762" y="2195680"/>
                </a:cubicBezTo>
                <a:cubicBezTo>
                  <a:pt x="5863408" y="2193070"/>
                  <a:pt x="5853565" y="2191054"/>
                  <a:pt x="5841231" y="2189631"/>
                </a:cubicBezTo>
                <a:cubicBezTo>
                  <a:pt x="5828897" y="2188208"/>
                  <a:pt x="5813242" y="2187496"/>
                  <a:pt x="5794266" y="2187496"/>
                </a:cubicBezTo>
                <a:cubicBezTo>
                  <a:pt x="5775765" y="2187496"/>
                  <a:pt x="5760585" y="2187971"/>
                  <a:pt x="5748725" y="2188919"/>
                </a:cubicBezTo>
                <a:cubicBezTo>
                  <a:pt x="5736865" y="2189868"/>
                  <a:pt x="5727140" y="2191529"/>
                  <a:pt x="5719550" y="2193901"/>
                </a:cubicBezTo>
                <a:cubicBezTo>
                  <a:pt x="5711960" y="2196273"/>
                  <a:pt x="5705793" y="2199475"/>
                  <a:pt x="5701049" y="2203507"/>
                </a:cubicBezTo>
                <a:cubicBezTo>
                  <a:pt x="5696305" y="2207539"/>
                  <a:pt x="5692273" y="2212639"/>
                  <a:pt x="5688952" y="2218806"/>
                </a:cubicBezTo>
                <a:lnTo>
                  <a:pt x="5419261" y="2610178"/>
                </a:lnTo>
                <a:lnTo>
                  <a:pt x="5419261" y="2218094"/>
                </a:lnTo>
                <a:cubicBezTo>
                  <a:pt x="5419261" y="2212876"/>
                  <a:pt x="5417838" y="2208369"/>
                  <a:pt x="5414992" y="2204574"/>
                </a:cubicBezTo>
                <a:cubicBezTo>
                  <a:pt x="5412146" y="2200779"/>
                  <a:pt x="5407165" y="2197696"/>
                  <a:pt x="5400049" y="2195324"/>
                </a:cubicBezTo>
                <a:cubicBezTo>
                  <a:pt x="5392933" y="2192952"/>
                  <a:pt x="5383445" y="2191054"/>
                  <a:pt x="5371585" y="2189631"/>
                </a:cubicBezTo>
                <a:cubicBezTo>
                  <a:pt x="5359726" y="2188208"/>
                  <a:pt x="5344545" y="2187496"/>
                  <a:pt x="5326044" y="2187496"/>
                </a:cubicBezTo>
                <a:close/>
                <a:moveTo>
                  <a:pt x="3717998" y="2187496"/>
                </a:moveTo>
                <a:cubicBezTo>
                  <a:pt x="3693804" y="2187496"/>
                  <a:pt x="3674354" y="2187852"/>
                  <a:pt x="3659648" y="2188564"/>
                </a:cubicBezTo>
                <a:cubicBezTo>
                  <a:pt x="3644942" y="2189275"/>
                  <a:pt x="3633438" y="2190936"/>
                  <a:pt x="3625136" y="2193545"/>
                </a:cubicBezTo>
                <a:cubicBezTo>
                  <a:pt x="3616834" y="2196154"/>
                  <a:pt x="3610786" y="2199949"/>
                  <a:pt x="3606991" y="2204930"/>
                </a:cubicBezTo>
                <a:cubicBezTo>
                  <a:pt x="3603195" y="2209911"/>
                  <a:pt x="3599875" y="2216434"/>
                  <a:pt x="3597028" y="2224499"/>
                </a:cubicBezTo>
                <a:lnTo>
                  <a:pt x="3313106" y="3041398"/>
                </a:lnTo>
                <a:cubicBezTo>
                  <a:pt x="3307413" y="3058001"/>
                  <a:pt x="3303856" y="3071284"/>
                  <a:pt x="3302432" y="3081246"/>
                </a:cubicBezTo>
                <a:cubicBezTo>
                  <a:pt x="3301009" y="3091209"/>
                  <a:pt x="3302670" y="3098918"/>
                  <a:pt x="3307413" y="3104373"/>
                </a:cubicBezTo>
                <a:cubicBezTo>
                  <a:pt x="3312157" y="3109828"/>
                  <a:pt x="3320696" y="3113268"/>
                  <a:pt x="3333030" y="3114691"/>
                </a:cubicBezTo>
                <a:cubicBezTo>
                  <a:pt x="3345365" y="3116114"/>
                  <a:pt x="3362443" y="3116826"/>
                  <a:pt x="3384265" y="3116826"/>
                </a:cubicBezTo>
                <a:cubicBezTo>
                  <a:pt x="3404663" y="3116826"/>
                  <a:pt x="3421148" y="3116351"/>
                  <a:pt x="3433720" y="3115403"/>
                </a:cubicBezTo>
                <a:cubicBezTo>
                  <a:pt x="3446291" y="3114454"/>
                  <a:pt x="3456016" y="3112675"/>
                  <a:pt x="3462895" y="3110066"/>
                </a:cubicBezTo>
                <a:cubicBezTo>
                  <a:pt x="3469773" y="3107457"/>
                  <a:pt x="3474754" y="3103899"/>
                  <a:pt x="3477838" y="3099392"/>
                </a:cubicBezTo>
                <a:cubicBezTo>
                  <a:pt x="3480922" y="3094885"/>
                  <a:pt x="3483412" y="3089311"/>
                  <a:pt x="3485310" y="3082670"/>
                </a:cubicBezTo>
                <a:lnTo>
                  <a:pt x="3543660" y="2902639"/>
                </a:lnTo>
                <a:lnTo>
                  <a:pt x="3889490" y="2902639"/>
                </a:lnTo>
                <a:lnTo>
                  <a:pt x="3951397" y="3087651"/>
                </a:lnTo>
                <a:cubicBezTo>
                  <a:pt x="3953295" y="3093818"/>
                  <a:pt x="3955667" y="3098799"/>
                  <a:pt x="3958513" y="3102594"/>
                </a:cubicBezTo>
                <a:cubicBezTo>
                  <a:pt x="3961360" y="3106389"/>
                  <a:pt x="3966341" y="3109354"/>
                  <a:pt x="3973457" y="3111489"/>
                </a:cubicBezTo>
                <a:cubicBezTo>
                  <a:pt x="3980572" y="3113624"/>
                  <a:pt x="3990890" y="3115047"/>
                  <a:pt x="4004410" y="3115758"/>
                </a:cubicBezTo>
                <a:cubicBezTo>
                  <a:pt x="4017931" y="3116470"/>
                  <a:pt x="4036788" y="3116826"/>
                  <a:pt x="4060981" y="3116826"/>
                </a:cubicBezTo>
                <a:cubicBezTo>
                  <a:pt x="4084227" y="3116826"/>
                  <a:pt x="4102491" y="3116233"/>
                  <a:pt x="4115773" y="3115047"/>
                </a:cubicBezTo>
                <a:cubicBezTo>
                  <a:pt x="4129056" y="3113861"/>
                  <a:pt x="4138307" y="3110777"/>
                  <a:pt x="4143525" y="3105796"/>
                </a:cubicBezTo>
                <a:cubicBezTo>
                  <a:pt x="4148744" y="3100815"/>
                  <a:pt x="4150641" y="3093343"/>
                  <a:pt x="4149218" y="3083381"/>
                </a:cubicBezTo>
                <a:cubicBezTo>
                  <a:pt x="4147795" y="3073419"/>
                  <a:pt x="4144237" y="3059899"/>
                  <a:pt x="4138544" y="3042821"/>
                </a:cubicBezTo>
                <a:lnTo>
                  <a:pt x="3853910" y="2226633"/>
                </a:lnTo>
                <a:cubicBezTo>
                  <a:pt x="3851064" y="2217620"/>
                  <a:pt x="3847625" y="2210504"/>
                  <a:pt x="3843592" y="2205286"/>
                </a:cubicBezTo>
                <a:cubicBezTo>
                  <a:pt x="3839560" y="2200068"/>
                  <a:pt x="3832919" y="2196154"/>
                  <a:pt x="3823668" y="2193545"/>
                </a:cubicBezTo>
                <a:cubicBezTo>
                  <a:pt x="3814417" y="2190936"/>
                  <a:pt x="3801490" y="2189275"/>
                  <a:pt x="3784887" y="2188564"/>
                </a:cubicBezTo>
                <a:cubicBezTo>
                  <a:pt x="3768283" y="2187852"/>
                  <a:pt x="3745987" y="2187496"/>
                  <a:pt x="3717998" y="2187496"/>
                </a:cubicBezTo>
                <a:close/>
                <a:moveTo>
                  <a:pt x="2554269" y="2187496"/>
                </a:moveTo>
                <a:cubicBezTo>
                  <a:pt x="2536242" y="2187496"/>
                  <a:pt x="2521180" y="2188208"/>
                  <a:pt x="2509083" y="2189631"/>
                </a:cubicBezTo>
                <a:cubicBezTo>
                  <a:pt x="2496986" y="2191054"/>
                  <a:pt x="2487380" y="2192952"/>
                  <a:pt x="2480264" y="2195324"/>
                </a:cubicBezTo>
                <a:cubicBezTo>
                  <a:pt x="2473148" y="2197696"/>
                  <a:pt x="2468049" y="2200779"/>
                  <a:pt x="2464965" y="2204574"/>
                </a:cubicBezTo>
                <a:cubicBezTo>
                  <a:pt x="2461882" y="2208369"/>
                  <a:pt x="2460340" y="2212639"/>
                  <a:pt x="2460340" y="2217383"/>
                </a:cubicBezTo>
                <a:lnTo>
                  <a:pt x="2460340" y="3086939"/>
                </a:lnTo>
                <a:cubicBezTo>
                  <a:pt x="2460340" y="3091683"/>
                  <a:pt x="2461882" y="3095953"/>
                  <a:pt x="2464965" y="3099748"/>
                </a:cubicBezTo>
                <a:cubicBezTo>
                  <a:pt x="2468049" y="3103543"/>
                  <a:pt x="2473148" y="3106626"/>
                  <a:pt x="2480264" y="3108998"/>
                </a:cubicBezTo>
                <a:cubicBezTo>
                  <a:pt x="2487380" y="3111370"/>
                  <a:pt x="2496986" y="3113268"/>
                  <a:pt x="2509083" y="3114691"/>
                </a:cubicBezTo>
                <a:cubicBezTo>
                  <a:pt x="2521180" y="3116114"/>
                  <a:pt x="2536242" y="3116826"/>
                  <a:pt x="2554269" y="3116826"/>
                </a:cubicBezTo>
                <a:cubicBezTo>
                  <a:pt x="2572770" y="3116826"/>
                  <a:pt x="2587950" y="3116114"/>
                  <a:pt x="2599810" y="3114691"/>
                </a:cubicBezTo>
                <a:cubicBezTo>
                  <a:pt x="2611670" y="3113268"/>
                  <a:pt x="2621158" y="3111370"/>
                  <a:pt x="2628274" y="3108998"/>
                </a:cubicBezTo>
                <a:cubicBezTo>
                  <a:pt x="2635390" y="3106626"/>
                  <a:pt x="2640371" y="3103543"/>
                  <a:pt x="2643217" y="3099748"/>
                </a:cubicBezTo>
                <a:cubicBezTo>
                  <a:pt x="2646063" y="3095953"/>
                  <a:pt x="2647486" y="3091683"/>
                  <a:pt x="2647486" y="3086939"/>
                </a:cubicBezTo>
                <a:lnTo>
                  <a:pt x="2647486" y="2714780"/>
                </a:lnTo>
                <a:lnTo>
                  <a:pt x="2991893" y="2714780"/>
                </a:lnTo>
                <a:lnTo>
                  <a:pt x="2991893" y="3086939"/>
                </a:lnTo>
                <a:cubicBezTo>
                  <a:pt x="2991893" y="3091683"/>
                  <a:pt x="2993435" y="3095953"/>
                  <a:pt x="2996519" y="3099748"/>
                </a:cubicBezTo>
                <a:cubicBezTo>
                  <a:pt x="2999602" y="3103543"/>
                  <a:pt x="3004583" y="3106626"/>
                  <a:pt x="3011462" y="3108998"/>
                </a:cubicBezTo>
                <a:cubicBezTo>
                  <a:pt x="3018340" y="3111370"/>
                  <a:pt x="3027828" y="3113268"/>
                  <a:pt x="3039925" y="3114691"/>
                </a:cubicBezTo>
                <a:cubicBezTo>
                  <a:pt x="3052022" y="3116114"/>
                  <a:pt x="3067321" y="3116826"/>
                  <a:pt x="3085822" y="3116826"/>
                </a:cubicBezTo>
                <a:cubicBezTo>
                  <a:pt x="3103849" y="3116826"/>
                  <a:pt x="3118793" y="3116114"/>
                  <a:pt x="3130652" y="3114691"/>
                </a:cubicBezTo>
                <a:cubicBezTo>
                  <a:pt x="3142512" y="3113268"/>
                  <a:pt x="3152000" y="3111370"/>
                  <a:pt x="3159115" y="3108998"/>
                </a:cubicBezTo>
                <a:cubicBezTo>
                  <a:pt x="3166232" y="3106626"/>
                  <a:pt x="3171331" y="3103543"/>
                  <a:pt x="3174415" y="3099748"/>
                </a:cubicBezTo>
                <a:cubicBezTo>
                  <a:pt x="3177498" y="3095953"/>
                  <a:pt x="3179040" y="3091683"/>
                  <a:pt x="3179040" y="3086939"/>
                </a:cubicBezTo>
                <a:lnTo>
                  <a:pt x="3179040" y="2217383"/>
                </a:lnTo>
                <a:cubicBezTo>
                  <a:pt x="3179040" y="2212639"/>
                  <a:pt x="3177498" y="2208369"/>
                  <a:pt x="3174415" y="2204574"/>
                </a:cubicBezTo>
                <a:cubicBezTo>
                  <a:pt x="3171331" y="2200779"/>
                  <a:pt x="3166232" y="2197696"/>
                  <a:pt x="3159115" y="2195324"/>
                </a:cubicBezTo>
                <a:cubicBezTo>
                  <a:pt x="3152000" y="2192952"/>
                  <a:pt x="3142512" y="2191054"/>
                  <a:pt x="3130652" y="2189631"/>
                </a:cubicBezTo>
                <a:cubicBezTo>
                  <a:pt x="3118793" y="2188208"/>
                  <a:pt x="3103849" y="2187496"/>
                  <a:pt x="3085822" y="2187496"/>
                </a:cubicBezTo>
                <a:cubicBezTo>
                  <a:pt x="3067321" y="2187496"/>
                  <a:pt x="3052022" y="2188208"/>
                  <a:pt x="3039925" y="2189631"/>
                </a:cubicBezTo>
                <a:cubicBezTo>
                  <a:pt x="3027828" y="2191054"/>
                  <a:pt x="3018340" y="2192952"/>
                  <a:pt x="3011462" y="2195324"/>
                </a:cubicBezTo>
                <a:cubicBezTo>
                  <a:pt x="3004583" y="2197696"/>
                  <a:pt x="2999602" y="2200779"/>
                  <a:pt x="2996519" y="2204574"/>
                </a:cubicBezTo>
                <a:cubicBezTo>
                  <a:pt x="2993435" y="2208369"/>
                  <a:pt x="2991893" y="2212639"/>
                  <a:pt x="2991893" y="2217383"/>
                </a:cubicBezTo>
                <a:lnTo>
                  <a:pt x="2991893" y="2555386"/>
                </a:lnTo>
                <a:lnTo>
                  <a:pt x="2647486" y="2555386"/>
                </a:lnTo>
                <a:lnTo>
                  <a:pt x="2647486" y="2217383"/>
                </a:lnTo>
                <a:cubicBezTo>
                  <a:pt x="2647486" y="2212639"/>
                  <a:pt x="2646063" y="2208369"/>
                  <a:pt x="2643217" y="2204574"/>
                </a:cubicBezTo>
                <a:cubicBezTo>
                  <a:pt x="2640371" y="2200779"/>
                  <a:pt x="2635390" y="2197696"/>
                  <a:pt x="2628274" y="2195324"/>
                </a:cubicBezTo>
                <a:cubicBezTo>
                  <a:pt x="2621158" y="2192952"/>
                  <a:pt x="2611670" y="2191054"/>
                  <a:pt x="2599810" y="2189631"/>
                </a:cubicBezTo>
                <a:cubicBezTo>
                  <a:pt x="2587950" y="2188208"/>
                  <a:pt x="2572770" y="2187496"/>
                  <a:pt x="2554269" y="2187496"/>
                </a:cubicBezTo>
                <a:close/>
                <a:moveTo>
                  <a:pt x="7452723" y="2175399"/>
                </a:moveTo>
                <a:cubicBezTo>
                  <a:pt x="7379667" y="2175399"/>
                  <a:pt x="7315506" y="2186548"/>
                  <a:pt x="7260239" y="2208844"/>
                </a:cubicBezTo>
                <a:cubicBezTo>
                  <a:pt x="7204973" y="2231140"/>
                  <a:pt x="7158602" y="2263161"/>
                  <a:pt x="7121125" y="2304908"/>
                </a:cubicBezTo>
                <a:cubicBezTo>
                  <a:pt x="7083648" y="2346654"/>
                  <a:pt x="7055422" y="2397295"/>
                  <a:pt x="7036446" y="2456831"/>
                </a:cubicBezTo>
                <a:cubicBezTo>
                  <a:pt x="7017471" y="2516367"/>
                  <a:pt x="7007983" y="2583375"/>
                  <a:pt x="7007983" y="2657854"/>
                </a:cubicBezTo>
                <a:cubicBezTo>
                  <a:pt x="7007983" y="2738974"/>
                  <a:pt x="7016878" y="2809184"/>
                  <a:pt x="7034667" y="2868483"/>
                </a:cubicBezTo>
                <a:cubicBezTo>
                  <a:pt x="7052457" y="2927781"/>
                  <a:pt x="7079141" y="2976644"/>
                  <a:pt x="7114720" y="3015069"/>
                </a:cubicBezTo>
                <a:cubicBezTo>
                  <a:pt x="7150300" y="3053495"/>
                  <a:pt x="7194774" y="3082077"/>
                  <a:pt x="7248143" y="3100815"/>
                </a:cubicBezTo>
                <a:cubicBezTo>
                  <a:pt x="7301511" y="3119553"/>
                  <a:pt x="7364012" y="3128923"/>
                  <a:pt x="7435645" y="3128923"/>
                </a:cubicBezTo>
                <a:cubicBezTo>
                  <a:pt x="7508226" y="3128923"/>
                  <a:pt x="7572150" y="3117893"/>
                  <a:pt x="7627417" y="3095834"/>
                </a:cubicBezTo>
                <a:cubicBezTo>
                  <a:pt x="7682683" y="3073775"/>
                  <a:pt x="7729055" y="3041754"/>
                  <a:pt x="7766532" y="2999770"/>
                </a:cubicBezTo>
                <a:cubicBezTo>
                  <a:pt x="7804008" y="2957787"/>
                  <a:pt x="7832234" y="2906671"/>
                  <a:pt x="7851210" y="2846424"/>
                </a:cubicBezTo>
                <a:cubicBezTo>
                  <a:pt x="7870186" y="2786176"/>
                  <a:pt x="7879674" y="2717864"/>
                  <a:pt x="7879674" y="2641487"/>
                </a:cubicBezTo>
                <a:cubicBezTo>
                  <a:pt x="7879674" y="2561790"/>
                  <a:pt x="7870542" y="2492648"/>
                  <a:pt x="7852278" y="2434060"/>
                </a:cubicBezTo>
                <a:cubicBezTo>
                  <a:pt x="7834014" y="2375473"/>
                  <a:pt x="7806974" y="2326967"/>
                  <a:pt x="7771157" y="2288541"/>
                </a:cubicBezTo>
                <a:cubicBezTo>
                  <a:pt x="7735340" y="2250116"/>
                  <a:pt x="7690748" y="2221652"/>
                  <a:pt x="7637379" y="2203151"/>
                </a:cubicBezTo>
                <a:cubicBezTo>
                  <a:pt x="7584010" y="2184650"/>
                  <a:pt x="7522458" y="2175399"/>
                  <a:pt x="7452723" y="2175399"/>
                </a:cubicBezTo>
                <a:close/>
                <a:moveTo>
                  <a:pt x="0" y="0"/>
                </a:moveTo>
                <a:lnTo>
                  <a:pt x="10387173" y="0"/>
                </a:lnTo>
                <a:lnTo>
                  <a:pt x="10387173" y="5784350"/>
                </a:lnTo>
                <a:lnTo>
                  <a:pt x="0" y="578435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48C82D-62E8-4C0D-9E98-66B7F67E3062}"/>
              </a:ext>
            </a:extLst>
          </p:cNvPr>
          <p:cNvSpPr txBox="1"/>
          <p:nvPr/>
        </p:nvSpPr>
        <p:spPr>
          <a:xfrm>
            <a:off x="1944914" y="4190778"/>
            <a:ext cx="8403772" cy="6463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4"/>
            <a:r>
              <a:rPr lang="en-US" sz="3600" b="1" spc="1500" dirty="0">
                <a:latin typeface="Agency FB" panose="020B0503020202020204" pitchFamily="34" charset="0"/>
              </a:rPr>
              <a:t>FOR WATCHING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65941-06C0-49B8-8839-02D2C370A0FF}"/>
              </a:ext>
            </a:extLst>
          </p:cNvPr>
          <p:cNvSpPr txBox="1"/>
          <p:nvPr/>
        </p:nvSpPr>
        <p:spPr>
          <a:xfrm>
            <a:off x="3705715" y="-19589750"/>
            <a:ext cx="3705226" cy="1107996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4800" b="1" dirty="0">
                <a:latin typeface="IRANSansX" pitchFamily="2" charset="-78"/>
                <a:cs typeface="IRANSansX" pitchFamily="2" charset="-78"/>
              </a:rPr>
              <a:t>چرا </a:t>
            </a:r>
            <a:r>
              <a:rPr lang="en-US" sz="4800" b="1" dirty="0">
                <a:latin typeface="IRANSansX" pitchFamily="2" charset="-78"/>
                <a:cs typeface="IRANSansX" pitchFamily="2" charset="-78"/>
              </a:rPr>
              <a:t>Dall-E 3</a:t>
            </a:r>
            <a:r>
              <a:rPr lang="fa-IR" sz="4800" b="1" dirty="0">
                <a:latin typeface="IRANSansX" pitchFamily="2" charset="-78"/>
                <a:cs typeface="IRANSansX" pitchFamily="2" charset="-78"/>
              </a:rPr>
              <a:t>؟</a:t>
            </a:r>
            <a:endParaRPr lang="en-US" sz="4800" b="1" dirty="0">
              <a:latin typeface="IRANSansX" pitchFamily="2" charset="-78"/>
              <a:cs typeface="IRANSansX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5057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1.07136 -0.0131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68" y="-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  <p:bldP spid="36" grpId="0" animBg="1"/>
      <p:bldP spid="38" grpId="0" animBg="1"/>
      <p:bldP spid="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252</Words>
  <Application>Microsoft Office PowerPoint</Application>
  <PresentationFormat>Widescreen</PresentationFormat>
  <Paragraphs>73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Agency FB</vt:lpstr>
      <vt:lpstr>Arial</vt:lpstr>
      <vt:lpstr>Calibri</vt:lpstr>
      <vt:lpstr>Calibri Light</vt:lpstr>
      <vt:lpstr>Impact</vt:lpstr>
      <vt:lpstr>IRANSansX</vt:lpstr>
      <vt:lpstr>Morabba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Pouria</dc:creator>
  <cp:lastModifiedBy>Pouria</cp:lastModifiedBy>
  <cp:revision>29</cp:revision>
  <dcterms:created xsi:type="dcterms:W3CDTF">2024-07-29T18:39:30Z</dcterms:created>
  <dcterms:modified xsi:type="dcterms:W3CDTF">2024-07-30T21:07:00Z</dcterms:modified>
</cp:coreProperties>
</file>